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5" r:id="rId6"/>
    <p:sldId id="266" r:id="rId7"/>
    <p:sldId id="268" r:id="rId8"/>
    <p:sldId id="271" r:id="rId9"/>
    <p:sldId id="270" r:id="rId10"/>
    <p:sldId id="275" r:id="rId11"/>
    <p:sldId id="282" r:id="rId12"/>
    <p:sldId id="283" r:id="rId13"/>
    <p:sldId id="290" r:id="rId14"/>
    <p:sldId id="288" r:id="rId15"/>
    <p:sldId id="291" r:id="rId16"/>
    <p:sldId id="289" r:id="rId17"/>
    <p:sldId id="296" r:id="rId18"/>
    <p:sldId id="297" r:id="rId19"/>
    <p:sldId id="298" r:id="rId20"/>
    <p:sldId id="306" r:id="rId21"/>
    <p:sldId id="307" r:id="rId22"/>
    <p:sldId id="308" r:id="rId23"/>
    <p:sldId id="303" r:id="rId24"/>
    <p:sldId id="300" r:id="rId25"/>
    <p:sldId id="305" r:id="rId26"/>
    <p:sldId id="279" r:id="rId27"/>
    <p:sldId id="280" r:id="rId28"/>
    <p:sldId id="281" r:id="rId29"/>
    <p:sldId id="278" r:id="rId30"/>
    <p:sldId id="272" r:id="rId31"/>
    <p:sldId id="293" r:id="rId32"/>
    <p:sldId id="295" r:id="rId33"/>
    <p:sldId id="304" r:id="rId34"/>
    <p:sldId id="261" r:id="rId35"/>
    <p:sldId id="264" r:id="rId36"/>
    <p:sldId id="269" r:id="rId37"/>
    <p:sldId id="277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20C6A-BEF7-2E10-352B-2F62184826D7}" v="50" dt="2025-12-07T17:48:03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shnavi Siddula" userId="S::vsiddula@umass.edu::797325b8-4a7f-4887-8485-02074a69c384" providerId="AD" clId="Web-{B3920C6A-BEF7-2E10-352B-2F62184826D7}"/>
    <pc:docChg chg="modSld">
      <pc:chgData name="Vyshnavi Siddula" userId="S::vsiddula@umass.edu::797325b8-4a7f-4887-8485-02074a69c384" providerId="AD" clId="Web-{B3920C6A-BEF7-2E10-352B-2F62184826D7}" dt="2025-12-07T17:48:03.452" v="29"/>
      <pc:docMkLst>
        <pc:docMk/>
      </pc:docMkLst>
      <pc:sldChg chg="modSp">
        <pc:chgData name="Vyshnavi Siddula" userId="S::vsiddula@umass.edu::797325b8-4a7f-4887-8485-02074a69c384" providerId="AD" clId="Web-{B3920C6A-BEF7-2E10-352B-2F62184826D7}" dt="2025-12-07T17:48:03.452" v="29"/>
        <pc:sldMkLst>
          <pc:docMk/>
          <pc:sldMk cId="2735060848" sldId="305"/>
        </pc:sldMkLst>
        <pc:graphicFrameChg chg="mod modGraphic">
          <ac:chgData name="Vyshnavi Siddula" userId="S::vsiddula@umass.edu::797325b8-4a7f-4887-8485-02074a69c384" providerId="AD" clId="Web-{B3920C6A-BEF7-2E10-352B-2F62184826D7}" dt="2025-12-07T17:48:03.452" v="29"/>
          <ac:graphicFrameMkLst>
            <pc:docMk/>
            <pc:sldMk cId="2735060848" sldId="305"/>
            <ac:graphicFrameMk id="6" creationId="{99908F49-0DD6-28FB-328D-8443A5EBA5EB}"/>
          </ac:graphicFrameMkLst>
        </pc:graphicFrameChg>
      </pc:sldChg>
    </pc:docChg>
  </pc:docChgLst>
  <pc:docChgLst>
    <pc:chgData name="Nishant Chaudhari" userId="S::nishantsanja@umass.edu::6ce4bf78-e76a-4eb7-b5eb-9fc50c53ec6c" providerId="AD" clId="Web-{D49B80ED-7115-FBB7-D3A9-40F2AA0CD8A3}"/>
    <pc:docChg chg="modSld sldOrd">
      <pc:chgData name="Nishant Chaudhari" userId="S::nishantsanja@umass.edu::6ce4bf78-e76a-4eb7-b5eb-9fc50c53ec6c" providerId="AD" clId="Web-{D49B80ED-7115-FBB7-D3A9-40F2AA0CD8A3}" dt="2025-12-04T15:26:52.841" v="77"/>
      <pc:docMkLst>
        <pc:docMk/>
      </pc:docMkLst>
      <pc:sldChg chg="modNotes">
        <pc:chgData name="Nishant Chaudhari" userId="S::nishantsanja@umass.edu::6ce4bf78-e76a-4eb7-b5eb-9fc50c53ec6c" providerId="AD" clId="Web-{D49B80ED-7115-FBB7-D3A9-40F2AA0CD8A3}" dt="2025-12-04T15:10:25.998" v="38"/>
        <pc:sldMkLst>
          <pc:docMk/>
          <pc:sldMk cId="57666348" sldId="256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10:35.373" v="39"/>
        <pc:sldMkLst>
          <pc:docMk/>
          <pc:sldMk cId="1276828364" sldId="258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10:45.858" v="40"/>
        <pc:sldMkLst>
          <pc:docMk/>
          <pc:sldMk cId="1668169458" sldId="259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12:09.733" v="58"/>
        <pc:sldMkLst>
          <pc:docMk/>
          <pc:sldMk cId="1989312521" sldId="260"/>
        </pc:sldMkLst>
      </pc:sldChg>
      <pc:sldChg chg="ord">
        <pc:chgData name="Nishant Chaudhari" userId="S::nishantsanja@umass.edu::6ce4bf78-e76a-4eb7-b5eb-9fc50c53ec6c" providerId="AD" clId="Web-{D49B80ED-7115-FBB7-D3A9-40F2AA0CD8A3}" dt="2025-12-04T14:19:30.306" v="1"/>
        <pc:sldMkLst>
          <pc:docMk/>
          <pc:sldMk cId="2890995970" sldId="261"/>
        </pc:sldMkLst>
      </pc:sldChg>
      <pc:sldChg chg="ord">
        <pc:chgData name="Nishant Chaudhari" userId="S::nishantsanja@umass.edu::6ce4bf78-e76a-4eb7-b5eb-9fc50c53ec6c" providerId="AD" clId="Web-{D49B80ED-7115-FBB7-D3A9-40F2AA0CD8A3}" dt="2025-12-04T14:19:30.306" v="0"/>
        <pc:sldMkLst>
          <pc:docMk/>
          <pc:sldMk cId="2716850107" sldId="264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14:58.201" v="62"/>
        <pc:sldMkLst>
          <pc:docMk/>
          <pc:sldMk cId="3004594839" sldId="266"/>
        </pc:sldMkLst>
      </pc:sldChg>
      <pc:sldChg chg="modSp modNotes">
        <pc:chgData name="Nishant Chaudhari" userId="S::nishantsanja@umass.edu::6ce4bf78-e76a-4eb7-b5eb-9fc50c53ec6c" providerId="AD" clId="Web-{D49B80ED-7115-FBB7-D3A9-40F2AA0CD8A3}" dt="2025-12-04T15:17:34.810" v="66"/>
        <pc:sldMkLst>
          <pc:docMk/>
          <pc:sldMk cId="2319269389" sldId="268"/>
        </pc:sldMkLst>
        <pc:picChg chg="mod">
          <ac:chgData name="Nishant Chaudhari" userId="S::nishantsanja@umass.edu::6ce4bf78-e76a-4eb7-b5eb-9fc50c53ec6c" providerId="AD" clId="Web-{D49B80ED-7115-FBB7-D3A9-40F2AA0CD8A3}" dt="2025-12-04T15:15:34.138" v="64" actId="1076"/>
          <ac:picMkLst>
            <pc:docMk/>
            <pc:sldMk cId="2319269389" sldId="268"/>
            <ac:picMk id="4" creationId="{A39718CF-037E-8D7C-B42E-82944A342628}"/>
          </ac:picMkLst>
        </pc:picChg>
      </pc:sldChg>
      <pc:sldChg chg="ord">
        <pc:chgData name="Nishant Chaudhari" userId="S::nishantsanja@umass.edu::6ce4bf78-e76a-4eb7-b5eb-9fc50c53ec6c" providerId="AD" clId="Web-{D49B80ED-7115-FBB7-D3A9-40F2AA0CD8A3}" dt="2025-12-04T14:19:47.041" v="3"/>
        <pc:sldMkLst>
          <pc:docMk/>
          <pc:sldMk cId="2735091855" sldId="269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20:03.935" v="68"/>
        <pc:sldMkLst>
          <pc:docMk/>
          <pc:sldMk cId="75621581" sldId="270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18:45.654" v="67"/>
        <pc:sldMkLst>
          <pc:docMk/>
          <pc:sldMk cId="1603975971" sldId="271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6:45.733" v="31"/>
        <pc:sldMkLst>
          <pc:docMk/>
          <pc:sldMk cId="3078368984" sldId="272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22:40.810" v="70"/>
        <pc:sldMkLst>
          <pc:docMk/>
          <pc:sldMk cId="244886223" sldId="275"/>
        </pc:sldMkLst>
      </pc:sldChg>
      <pc:sldChg chg="ord">
        <pc:chgData name="Nishant Chaudhari" userId="S::nishantsanja@umass.edu::6ce4bf78-e76a-4eb7-b5eb-9fc50c53ec6c" providerId="AD" clId="Web-{D49B80ED-7115-FBB7-D3A9-40F2AA0CD8A3}" dt="2025-12-04T14:19:47.041" v="2"/>
        <pc:sldMkLst>
          <pc:docMk/>
          <pc:sldMk cId="1689979701" sldId="277"/>
        </pc:sldMkLst>
      </pc:sldChg>
      <pc:sldChg chg="delSp modNotes">
        <pc:chgData name="Nishant Chaudhari" userId="S::nishantsanja@umass.edu::6ce4bf78-e76a-4eb7-b5eb-9fc50c53ec6c" providerId="AD" clId="Web-{D49B80ED-7115-FBB7-D3A9-40F2AA0CD8A3}" dt="2025-12-04T15:06:32.171" v="21"/>
        <pc:sldMkLst>
          <pc:docMk/>
          <pc:sldMk cId="1427445886" sldId="278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26:32.013" v="71"/>
        <pc:sldMkLst>
          <pc:docMk/>
          <pc:sldMk cId="2294201500" sldId="282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26:52.841" v="77"/>
        <pc:sldMkLst>
          <pc:docMk/>
          <pc:sldMk cId="2271591617" sldId="283"/>
        </pc:sldMkLst>
      </pc:sldChg>
      <pc:sldChg chg="ord">
        <pc:chgData name="Nishant Chaudhari" userId="S::nishantsanja@umass.edu::6ce4bf78-e76a-4eb7-b5eb-9fc50c53ec6c" providerId="AD" clId="Web-{D49B80ED-7115-FBB7-D3A9-40F2AA0CD8A3}" dt="2025-12-04T14:20:06.994" v="4"/>
        <pc:sldMkLst>
          <pc:docMk/>
          <pc:sldMk cId="2461773945" sldId="287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2:38.578" v="11"/>
        <pc:sldMkLst>
          <pc:docMk/>
          <pc:sldMk cId="550744089" sldId="288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4:43.828" v="14"/>
        <pc:sldMkLst>
          <pc:docMk/>
          <pc:sldMk cId="2995648396" sldId="289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2:36.203" v="10"/>
        <pc:sldMkLst>
          <pc:docMk/>
          <pc:sldMk cId="3869049675" sldId="290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3:33.047" v="12"/>
        <pc:sldMkLst>
          <pc:docMk/>
          <pc:sldMk cId="1595653747" sldId="291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7:21.842" v="34"/>
        <pc:sldMkLst>
          <pc:docMk/>
          <pc:sldMk cId="3841199166" sldId="293"/>
        </pc:sldMkLst>
      </pc:sldChg>
      <pc:sldChg chg="modNotes">
        <pc:chgData name="Nishant Chaudhari" userId="S::nishantsanja@umass.edu::6ce4bf78-e76a-4eb7-b5eb-9fc50c53ec6c" providerId="AD" clId="Web-{D49B80ED-7115-FBB7-D3A9-40F2AA0CD8A3}" dt="2025-12-04T15:08:10.686" v="36"/>
        <pc:sldMkLst>
          <pc:docMk/>
          <pc:sldMk cId="2099614134" sldId="295"/>
        </pc:sldMkLst>
      </pc:sldChg>
    </pc:docChg>
  </pc:docChgLst>
  <pc:docChgLst>
    <pc:chgData name="Vyshnavi Siddula" userId="S::vsiddula@umass.edu::797325b8-4a7f-4887-8485-02074a69c384" providerId="AD" clId="Web-{30313CE0-675B-408B-E517-3DE86301E2CF}"/>
    <pc:docChg chg="addSld modSld sldOrd">
      <pc:chgData name="Vyshnavi Siddula" userId="S::vsiddula@umass.edu::797325b8-4a7f-4887-8485-02074a69c384" providerId="AD" clId="Web-{30313CE0-675B-408B-E517-3DE86301E2CF}" dt="2025-12-04T07:26:05.002" v="48" actId="20577"/>
      <pc:docMkLst>
        <pc:docMk/>
      </pc:docMkLst>
      <pc:sldChg chg="ord">
        <pc:chgData name="Vyshnavi Siddula" userId="S::vsiddula@umass.edu::797325b8-4a7f-4887-8485-02074a69c384" providerId="AD" clId="Web-{30313CE0-675B-408B-E517-3DE86301E2CF}" dt="2025-12-04T07:22:30.150" v="32"/>
        <pc:sldMkLst>
          <pc:docMk/>
          <pc:sldMk cId="635598981" sldId="279"/>
        </pc:sldMkLst>
      </pc:sldChg>
      <pc:sldChg chg="addSp delSp modSp">
        <pc:chgData name="Vyshnavi Siddula" userId="S::vsiddula@umass.edu::797325b8-4a7f-4887-8485-02074a69c384" providerId="AD" clId="Web-{30313CE0-675B-408B-E517-3DE86301E2CF}" dt="2025-12-04T04:54:41.283" v="26" actId="14100"/>
        <pc:sldMkLst>
          <pc:docMk/>
          <pc:sldMk cId="1101445685" sldId="300"/>
        </pc:sldMkLst>
        <pc:picChg chg="add mod">
          <ac:chgData name="Vyshnavi Siddula" userId="S::vsiddula@umass.edu::797325b8-4a7f-4887-8485-02074a69c384" providerId="AD" clId="Web-{30313CE0-675B-408B-E517-3DE86301E2CF}" dt="2025-12-04T04:54:41.283" v="26" actId="14100"/>
          <ac:picMkLst>
            <pc:docMk/>
            <pc:sldMk cId="1101445685" sldId="300"/>
            <ac:picMk id="8" creationId="{D3771FCE-B264-420B-5FA8-73140E20F610}"/>
          </ac:picMkLst>
        </pc:picChg>
        <pc:picChg chg="add mod">
          <ac:chgData name="Vyshnavi Siddula" userId="S::vsiddula@umass.edu::797325b8-4a7f-4887-8485-02074a69c384" providerId="AD" clId="Web-{30313CE0-675B-408B-E517-3DE86301E2CF}" dt="2025-12-04T04:54:35.986" v="25" actId="1076"/>
          <ac:picMkLst>
            <pc:docMk/>
            <pc:sldMk cId="1101445685" sldId="300"/>
            <ac:picMk id="12" creationId="{1976F792-4A22-4BF1-F8E2-2F86102672AF}"/>
          </ac:picMkLst>
        </pc:picChg>
      </pc:sldChg>
      <pc:sldChg chg="modSp add ord replId">
        <pc:chgData name="Vyshnavi Siddula" userId="S::vsiddula@umass.edu::797325b8-4a7f-4887-8485-02074a69c384" providerId="AD" clId="Web-{30313CE0-675B-408B-E517-3DE86301E2CF}" dt="2025-12-04T07:26:05.002" v="48" actId="20577"/>
        <pc:sldMkLst>
          <pc:docMk/>
          <pc:sldMk cId="2735060848" sldId="305"/>
        </pc:sldMkLst>
        <pc:spChg chg="mod">
          <ac:chgData name="Vyshnavi Siddula" userId="S::vsiddula@umass.edu::797325b8-4a7f-4887-8485-02074a69c384" providerId="AD" clId="Web-{30313CE0-675B-408B-E517-3DE86301E2CF}" dt="2025-12-04T07:26:05.002" v="48" actId="20577"/>
          <ac:spMkLst>
            <pc:docMk/>
            <pc:sldMk cId="2735060848" sldId="305"/>
            <ac:spMk id="7" creationId="{053ADB70-DE39-26E3-4296-34410CE8D3D0}"/>
          </ac:spMkLst>
        </pc:spChg>
      </pc:sldChg>
    </pc:docChg>
  </pc:docChgLst>
  <pc:docChgLst>
    <pc:chgData name="Vyshnavi Siddula" userId="S::vsiddula@umass.edu::797325b8-4a7f-4887-8485-02074a69c384" providerId="AD" clId="Web-{FBA947F4-A2E3-233A-7858-AA4892F67C4E}"/>
    <pc:docChg chg="addSld delSld modSld sldOrd">
      <pc:chgData name="Vyshnavi Siddula" userId="S::vsiddula@umass.edu::797325b8-4a7f-4887-8485-02074a69c384" providerId="AD" clId="Web-{FBA947F4-A2E3-233A-7858-AA4892F67C4E}" dt="2025-12-04T15:49:19.091" v="129" actId="1076"/>
      <pc:docMkLst>
        <pc:docMk/>
      </pc:docMkLst>
      <pc:sldChg chg="ord">
        <pc:chgData name="Vyshnavi Siddula" userId="S::vsiddula@umass.edu::797325b8-4a7f-4887-8485-02074a69c384" providerId="AD" clId="Web-{FBA947F4-A2E3-233A-7858-AA4892F67C4E}" dt="2025-12-04T15:44:37.181" v="92"/>
        <pc:sldMkLst>
          <pc:docMk/>
          <pc:sldMk cId="1638506602" sldId="303"/>
        </pc:sldMkLst>
      </pc:sldChg>
      <pc:sldChg chg="addSp delSp modSp add ord replId">
        <pc:chgData name="Vyshnavi Siddula" userId="S::vsiddula@umass.edu::797325b8-4a7f-4887-8485-02074a69c384" providerId="AD" clId="Web-{FBA947F4-A2E3-233A-7858-AA4892F67C4E}" dt="2025-12-04T15:44:55.900" v="93"/>
        <pc:sldMkLst>
          <pc:docMk/>
          <pc:sldMk cId="141159080" sldId="306"/>
        </pc:sldMkLst>
        <pc:spChg chg="mod">
          <ac:chgData name="Vyshnavi Siddula" userId="S::vsiddula@umass.edu::797325b8-4a7f-4887-8485-02074a69c384" providerId="AD" clId="Web-{FBA947F4-A2E3-233A-7858-AA4892F67C4E}" dt="2025-12-04T15:41:50.803" v="73" actId="20577"/>
          <ac:spMkLst>
            <pc:docMk/>
            <pc:sldMk cId="141159080" sldId="306"/>
            <ac:spMk id="2" creationId="{4FA56D16-B00C-7CB9-02F5-4C5D344C40B1}"/>
          </ac:spMkLst>
        </pc:spChg>
        <pc:picChg chg="add mod">
          <ac:chgData name="Vyshnavi Siddula" userId="S::vsiddula@umass.edu::797325b8-4a7f-4887-8485-02074a69c384" providerId="AD" clId="Web-{FBA947F4-A2E3-233A-7858-AA4892F67C4E}" dt="2025-12-04T15:42:31.835" v="84" actId="1076"/>
          <ac:picMkLst>
            <pc:docMk/>
            <pc:sldMk cId="141159080" sldId="306"/>
            <ac:picMk id="6" creationId="{F9568A6D-9041-4514-C7D1-7E70E8B0B389}"/>
          </ac:picMkLst>
        </pc:picChg>
        <pc:picChg chg="add mod ord">
          <ac:chgData name="Vyshnavi Siddula" userId="S::vsiddula@umass.edu::797325b8-4a7f-4887-8485-02074a69c384" providerId="AD" clId="Web-{FBA947F4-A2E3-233A-7858-AA4892F67C4E}" dt="2025-12-04T15:42:28.585" v="83"/>
          <ac:picMkLst>
            <pc:docMk/>
            <pc:sldMk cId="141159080" sldId="306"/>
            <ac:picMk id="7" creationId="{55821354-2F71-98FD-0E8C-0B04635CF959}"/>
          </ac:picMkLst>
        </pc:picChg>
      </pc:sldChg>
      <pc:sldChg chg="delSp modSp add replId">
        <pc:chgData name="Vyshnavi Siddula" userId="S::vsiddula@umass.edu::797325b8-4a7f-4887-8485-02074a69c384" providerId="AD" clId="Web-{FBA947F4-A2E3-233A-7858-AA4892F67C4E}" dt="2025-12-04T15:43:14.398" v="89" actId="1076"/>
        <pc:sldMkLst>
          <pc:docMk/>
          <pc:sldMk cId="2056885452" sldId="307"/>
        </pc:sldMkLst>
        <pc:picChg chg="mod">
          <ac:chgData name="Vyshnavi Siddula" userId="S::vsiddula@umass.edu::797325b8-4a7f-4887-8485-02074a69c384" providerId="AD" clId="Web-{FBA947F4-A2E3-233A-7858-AA4892F67C4E}" dt="2025-12-04T15:43:14.398" v="89" actId="1076"/>
          <ac:picMkLst>
            <pc:docMk/>
            <pc:sldMk cId="2056885452" sldId="307"/>
            <ac:picMk id="4" creationId="{2BADA6AF-870F-767C-E8F2-A692B40E8CEA}"/>
          </ac:picMkLst>
        </pc:picChg>
      </pc:sldChg>
      <pc:sldChg chg="addSp delSp modSp add replId">
        <pc:chgData name="Vyshnavi Siddula" userId="S::vsiddula@umass.edu::797325b8-4a7f-4887-8485-02074a69c384" providerId="AD" clId="Web-{FBA947F4-A2E3-233A-7858-AA4892F67C4E}" dt="2025-12-04T15:49:19.091" v="129" actId="1076"/>
        <pc:sldMkLst>
          <pc:docMk/>
          <pc:sldMk cId="3555757819" sldId="308"/>
        </pc:sldMkLst>
        <pc:spChg chg="mod">
          <ac:chgData name="Vyshnavi Siddula" userId="S::vsiddula@umass.edu::797325b8-4a7f-4887-8485-02074a69c384" providerId="AD" clId="Web-{FBA947F4-A2E3-233A-7858-AA4892F67C4E}" dt="2025-12-04T15:46:42.073" v="108" actId="20577"/>
          <ac:spMkLst>
            <pc:docMk/>
            <pc:sldMk cId="3555757819" sldId="308"/>
            <ac:spMk id="2" creationId="{9DEDF5A1-5CE2-DB25-343A-6254E611402F}"/>
          </ac:spMkLst>
        </pc:spChg>
        <pc:spChg chg="add mod">
          <ac:chgData name="Vyshnavi Siddula" userId="S::vsiddula@umass.edu::797325b8-4a7f-4887-8485-02074a69c384" providerId="AD" clId="Web-{FBA947F4-A2E3-233A-7858-AA4892F67C4E}" dt="2025-12-04T15:49:19.091" v="129" actId="1076"/>
          <ac:spMkLst>
            <pc:docMk/>
            <pc:sldMk cId="3555757819" sldId="308"/>
            <ac:spMk id="5" creationId="{93AEFB09-56EC-567D-D9CF-214F4E3F8289}"/>
          </ac:spMkLst>
        </pc:spChg>
        <pc:picChg chg="add mod modCrop">
          <ac:chgData name="Vyshnavi Siddula" userId="S::vsiddula@umass.edu::797325b8-4a7f-4887-8485-02074a69c384" providerId="AD" clId="Web-{FBA947F4-A2E3-233A-7858-AA4892F67C4E}" dt="2025-12-04T15:49:12.403" v="128" actId="1076"/>
          <ac:picMkLst>
            <pc:docMk/>
            <pc:sldMk cId="3555757819" sldId="308"/>
            <ac:picMk id="3" creationId="{505024D3-540C-725E-7DC5-BD3FFCBA297A}"/>
          </ac:picMkLst>
        </pc:picChg>
      </pc:sldChg>
    </pc:docChg>
  </pc:docChgLst>
  <pc:docChgLst>
    <pc:chgData name="Nishant Chaudhari" userId="S::nishantsanja@umass.edu::6ce4bf78-e76a-4eb7-b5eb-9fc50c53ec6c" providerId="AD" clId="Web-{F604EC6C-CE7C-26CB-57A8-3826E0EA5207}"/>
    <pc:docChg chg="modSld">
      <pc:chgData name="Nishant Chaudhari" userId="S::nishantsanja@umass.edu::6ce4bf78-e76a-4eb7-b5eb-9fc50c53ec6c" providerId="AD" clId="Web-{F604EC6C-CE7C-26CB-57A8-3826E0EA5207}" dt="2025-12-04T15:55:05.543" v="136"/>
      <pc:docMkLst>
        <pc:docMk/>
      </pc:docMkLst>
      <pc:sldChg chg="modNotes">
        <pc:chgData name="Nishant Chaudhari" userId="S::nishantsanja@umass.edu::6ce4bf78-e76a-4eb7-b5eb-9fc50c53ec6c" providerId="AD" clId="Web-{F604EC6C-CE7C-26CB-57A8-3826E0EA5207}" dt="2025-12-04T15:50:01.275" v="135"/>
        <pc:sldMkLst>
          <pc:docMk/>
          <pc:sldMk cId="3078368984" sldId="272"/>
        </pc:sldMkLst>
      </pc:sldChg>
      <pc:sldChg chg="delSp">
        <pc:chgData name="Nishant Chaudhari" userId="S::nishantsanja@umass.edu::6ce4bf78-e76a-4eb7-b5eb-9fc50c53ec6c" providerId="AD" clId="Web-{F604EC6C-CE7C-26CB-57A8-3826E0EA5207}" dt="2025-12-04T15:44:09.962" v="28"/>
        <pc:sldMkLst>
          <pc:docMk/>
          <pc:sldMk cId="635598981" sldId="279"/>
        </pc:sldMkLst>
      </pc:sldChg>
      <pc:sldChg chg="modNotes">
        <pc:chgData name="Nishant Chaudhari" userId="S::nishantsanja@umass.edu::6ce4bf78-e76a-4eb7-b5eb-9fc50c53ec6c" providerId="AD" clId="Web-{F604EC6C-CE7C-26CB-57A8-3826E0EA5207}" dt="2025-12-04T15:38:45.492" v="3"/>
        <pc:sldMkLst>
          <pc:docMk/>
          <pc:sldMk cId="2271591617" sldId="283"/>
        </pc:sldMkLst>
      </pc:sldChg>
      <pc:sldChg chg="modNotes">
        <pc:chgData name="Nishant Chaudhari" userId="S::nishantsanja@umass.edu::6ce4bf78-e76a-4eb7-b5eb-9fc50c53ec6c" providerId="AD" clId="Web-{F604EC6C-CE7C-26CB-57A8-3826E0EA5207}" dt="2025-12-04T15:38:54.867" v="7"/>
        <pc:sldMkLst>
          <pc:docMk/>
          <pc:sldMk cId="3869049675" sldId="290"/>
        </pc:sldMkLst>
      </pc:sldChg>
      <pc:sldChg chg="modNotes">
        <pc:chgData name="Nishant Chaudhari" userId="S::nishantsanja@umass.edu::6ce4bf78-e76a-4eb7-b5eb-9fc50c53ec6c" providerId="AD" clId="Web-{F604EC6C-CE7C-26CB-57A8-3826E0EA5207}" dt="2025-12-04T15:43:08.353" v="27"/>
        <pc:sldMkLst>
          <pc:docMk/>
          <pc:sldMk cId="1595653747" sldId="291"/>
        </pc:sldMkLst>
      </pc:sldChg>
      <pc:sldChg chg="modNotes">
        <pc:chgData name="Nishant Chaudhari" userId="S::nishantsanja@umass.edu::6ce4bf78-e76a-4eb7-b5eb-9fc50c53ec6c" providerId="AD" clId="Web-{F604EC6C-CE7C-26CB-57A8-3826E0EA5207}" dt="2025-12-04T15:55:05.543" v="136"/>
        <pc:sldMkLst>
          <pc:docMk/>
          <pc:sldMk cId="2099614134" sldId="295"/>
        </pc:sldMkLst>
      </pc:sldChg>
    </pc:docChg>
  </pc:docChgLst>
  <pc:docChgLst>
    <pc:chgData name="Dhwani Teli" userId="848d5b8b-15c5-4446-8e9a-8510dcf2d307" providerId="ADAL" clId="{EAEA4551-D205-5891-A168-C3EF5099EB92}"/>
    <pc:docChg chg="undo custSel addSld delSld modSld sldOrd">
      <pc:chgData name="Dhwani Teli" userId="848d5b8b-15c5-4446-8e9a-8510dcf2d307" providerId="ADAL" clId="{EAEA4551-D205-5891-A168-C3EF5099EB92}" dt="2025-12-04T16:57:05.086" v="5413" actId="20577"/>
      <pc:docMkLst>
        <pc:docMk/>
      </pc:docMkLst>
      <pc:sldChg chg="addSp delSp modSp mod setBg modNotesTx">
        <pc:chgData name="Dhwani Teli" userId="848d5b8b-15c5-4446-8e9a-8510dcf2d307" providerId="ADAL" clId="{EAEA4551-D205-5891-A168-C3EF5099EB92}" dt="2025-12-04T16:57:05.086" v="5413" actId="20577"/>
        <pc:sldMkLst>
          <pc:docMk/>
          <pc:sldMk cId="57666348" sldId="256"/>
        </pc:sldMkLst>
        <pc:spChg chg="mod">
          <ac:chgData name="Dhwani Teli" userId="848d5b8b-15c5-4446-8e9a-8510dcf2d307" providerId="ADAL" clId="{EAEA4551-D205-5891-A168-C3EF5099EB92}" dt="2025-12-04T00:23:47.659" v="3094" actId="114"/>
          <ac:spMkLst>
            <pc:docMk/>
            <pc:sldMk cId="57666348" sldId="256"/>
            <ac:spMk id="2" creationId="{D0FCAF16-EFAA-20DC-7CA2-0A38FBC1522E}"/>
          </ac:spMkLst>
        </pc:spChg>
        <pc:spChg chg="mod">
          <ac:chgData name="Dhwani Teli" userId="848d5b8b-15c5-4446-8e9a-8510dcf2d307" providerId="ADAL" clId="{EAEA4551-D205-5891-A168-C3EF5099EB92}" dt="2025-12-04T00:24:09.647" v="3100" actId="1035"/>
          <ac:spMkLst>
            <pc:docMk/>
            <pc:sldMk cId="57666348" sldId="256"/>
            <ac:spMk id="3" creationId="{16342433-9CCB-1C38-13D5-3982891A31ED}"/>
          </ac:spMkLst>
        </pc:spChg>
        <pc:picChg chg="add mod ord">
          <ac:chgData name="Dhwani Teli" userId="848d5b8b-15c5-4446-8e9a-8510dcf2d307" providerId="ADAL" clId="{EAEA4551-D205-5891-A168-C3EF5099EB92}" dt="2025-12-04T00:22:59.206" v="3084" actId="1076"/>
          <ac:picMkLst>
            <pc:docMk/>
            <pc:sldMk cId="57666348" sldId="256"/>
            <ac:picMk id="1026" creationId="{7A341826-10D5-DC34-DEE9-DE16F3E17890}"/>
          </ac:picMkLst>
        </pc:picChg>
      </pc:sldChg>
      <pc:sldChg chg="addSp delSp modSp mod setBg modNotesTx">
        <pc:chgData name="Dhwani Teli" userId="848d5b8b-15c5-4446-8e9a-8510dcf2d307" providerId="ADAL" clId="{EAEA4551-D205-5891-A168-C3EF5099EB92}" dt="2025-12-04T16:48:13.722" v="5323" actId="20577"/>
        <pc:sldMkLst>
          <pc:docMk/>
          <pc:sldMk cId="1276828364" sldId="258"/>
        </pc:sldMkLst>
        <pc:spChg chg="mod">
          <ac:chgData name="Dhwani Teli" userId="848d5b8b-15c5-4446-8e9a-8510dcf2d307" providerId="ADAL" clId="{EAEA4551-D205-5891-A168-C3EF5099EB92}" dt="2025-12-04T00:26:25.141" v="3178" actId="113"/>
          <ac:spMkLst>
            <pc:docMk/>
            <pc:sldMk cId="1276828364" sldId="258"/>
            <ac:spMk id="2" creationId="{E393C405-A55D-54CD-FD80-252AE29EF35E}"/>
          </ac:spMkLst>
        </pc:spChg>
        <pc:spChg chg="mod">
          <ac:chgData name="Dhwani Teli" userId="848d5b8b-15c5-4446-8e9a-8510dcf2d307" providerId="ADAL" clId="{EAEA4551-D205-5891-A168-C3EF5099EB92}" dt="2025-12-03T04:02:32.967" v="1256" actId="242"/>
          <ac:spMkLst>
            <pc:docMk/>
            <pc:sldMk cId="1276828364" sldId="258"/>
            <ac:spMk id="3" creationId="{89ACE640-774E-ECB6-9E20-AF4C755890D2}"/>
          </ac:spMkLst>
        </pc:spChg>
        <pc:picChg chg="add mod">
          <ac:chgData name="Dhwani Teli" userId="848d5b8b-15c5-4446-8e9a-8510dcf2d307" providerId="ADAL" clId="{EAEA4551-D205-5891-A168-C3EF5099EB92}" dt="2025-12-04T00:26:28.341" v="3179" actId="1076"/>
          <ac:picMkLst>
            <pc:docMk/>
            <pc:sldMk cId="1276828364" sldId="258"/>
            <ac:picMk id="8196" creationId="{9ED85040-00F1-8393-3A11-566C11387F0D}"/>
          </ac:picMkLst>
        </pc:picChg>
      </pc:sldChg>
      <pc:sldChg chg="addSp delSp modSp mod setBg modNotesTx">
        <pc:chgData name="Dhwani Teli" userId="848d5b8b-15c5-4446-8e9a-8510dcf2d307" providerId="ADAL" clId="{EAEA4551-D205-5891-A168-C3EF5099EB92}" dt="2025-12-04T16:48:38.696" v="5341" actId="20577"/>
        <pc:sldMkLst>
          <pc:docMk/>
          <pc:sldMk cId="1668169458" sldId="259"/>
        </pc:sldMkLst>
        <pc:spChg chg="mod">
          <ac:chgData name="Dhwani Teli" userId="848d5b8b-15c5-4446-8e9a-8510dcf2d307" providerId="ADAL" clId="{EAEA4551-D205-5891-A168-C3EF5099EB92}" dt="2025-12-04T00:26:37.457" v="3181" actId="113"/>
          <ac:spMkLst>
            <pc:docMk/>
            <pc:sldMk cId="1668169458" sldId="259"/>
            <ac:spMk id="2" creationId="{BE35477E-BF74-A397-4E9B-B80634F66D10}"/>
          </ac:spMkLst>
        </pc:spChg>
        <pc:graphicFrameChg chg="add mod">
          <ac:chgData name="Dhwani Teli" userId="848d5b8b-15c5-4446-8e9a-8510dcf2d307" providerId="ADAL" clId="{EAEA4551-D205-5891-A168-C3EF5099EB92}" dt="2025-12-03T04:09:42.421" v="1317" actId="207"/>
          <ac:graphicFrameMkLst>
            <pc:docMk/>
            <pc:sldMk cId="1668169458" sldId="259"/>
            <ac:graphicFrameMk id="23" creationId="{00BA2361-A5CC-10E7-E179-C193A83106EE}"/>
          </ac:graphicFrameMkLst>
        </pc:graphicFrameChg>
      </pc:sldChg>
      <pc:sldChg chg="addSp delSp modSp mod setBg modNotesTx">
        <pc:chgData name="Dhwani Teli" userId="848d5b8b-15c5-4446-8e9a-8510dcf2d307" providerId="ADAL" clId="{EAEA4551-D205-5891-A168-C3EF5099EB92}" dt="2025-12-04T16:48:50.324" v="5342" actId="20577"/>
        <pc:sldMkLst>
          <pc:docMk/>
          <pc:sldMk cId="1989312521" sldId="260"/>
        </pc:sldMkLst>
        <pc:spChg chg="mod">
          <ac:chgData name="Dhwani Teli" userId="848d5b8b-15c5-4446-8e9a-8510dcf2d307" providerId="ADAL" clId="{EAEA4551-D205-5891-A168-C3EF5099EB92}" dt="2025-12-04T00:26:44.922" v="3182" actId="113"/>
          <ac:spMkLst>
            <pc:docMk/>
            <pc:sldMk cId="1989312521" sldId="260"/>
            <ac:spMk id="2" creationId="{595F21AA-CEAA-2516-484F-D7F19423E322}"/>
          </ac:spMkLst>
        </pc:spChg>
        <pc:spChg chg="add mod">
          <ac:chgData name="Dhwani Teli" userId="848d5b8b-15c5-4446-8e9a-8510dcf2d307" providerId="ADAL" clId="{EAEA4551-D205-5891-A168-C3EF5099EB92}" dt="2025-12-04T04:10:11.205" v="4512" actId="1076"/>
          <ac:spMkLst>
            <pc:docMk/>
            <pc:sldMk cId="1989312521" sldId="260"/>
            <ac:spMk id="5" creationId="{36484443-4280-DE19-7931-F294EDDE294C}"/>
          </ac:spMkLst>
        </pc:spChg>
        <pc:graphicFrameChg chg="mod modGraphic">
          <ac:chgData name="Dhwani Teli" userId="848d5b8b-15c5-4446-8e9a-8510dcf2d307" providerId="ADAL" clId="{EAEA4551-D205-5891-A168-C3EF5099EB92}" dt="2025-12-03T04:11:43.923" v="1336" actId="2062"/>
          <ac:graphicFrameMkLst>
            <pc:docMk/>
            <pc:sldMk cId="1989312521" sldId="260"/>
            <ac:graphicFrameMk id="4" creationId="{A70E3A1F-FFB1-F29B-E157-FE3085B1F067}"/>
          </ac:graphicFrameMkLst>
        </pc:graphicFrameChg>
      </pc:sldChg>
      <pc:sldChg chg="modSp mod setBg modShow">
        <pc:chgData name="Dhwani Teli" userId="848d5b8b-15c5-4446-8e9a-8510dcf2d307" providerId="ADAL" clId="{EAEA4551-D205-5891-A168-C3EF5099EB92}" dt="2025-12-04T01:28:08.918" v="3497" actId="113"/>
        <pc:sldMkLst>
          <pc:docMk/>
          <pc:sldMk cId="2890995970" sldId="261"/>
        </pc:sldMkLst>
        <pc:spChg chg="mod">
          <ac:chgData name="Dhwani Teli" userId="848d5b8b-15c5-4446-8e9a-8510dcf2d307" providerId="ADAL" clId="{EAEA4551-D205-5891-A168-C3EF5099EB92}" dt="2025-12-04T01:28:08.918" v="3497" actId="113"/>
          <ac:spMkLst>
            <pc:docMk/>
            <pc:sldMk cId="2890995970" sldId="261"/>
            <ac:spMk id="2" creationId="{40D84BAF-B91E-9840-2B0A-798A4512D90E}"/>
          </ac:spMkLst>
        </pc:spChg>
        <pc:spChg chg="mod">
          <ac:chgData name="Dhwani Teli" userId="848d5b8b-15c5-4446-8e9a-8510dcf2d307" providerId="ADAL" clId="{EAEA4551-D205-5891-A168-C3EF5099EB92}" dt="2025-12-03T04:13:27.716" v="1354" actId="20577"/>
          <ac:spMkLst>
            <pc:docMk/>
            <pc:sldMk cId="2890995970" sldId="261"/>
            <ac:spMk id="4" creationId="{395C0944-6B7B-064F-EDEF-D80F583DDCDE}"/>
          </ac:spMkLst>
        </pc:spChg>
        <pc:picChg chg="mod">
          <ac:chgData name="Dhwani Teli" userId="848d5b8b-15c5-4446-8e9a-8510dcf2d307" providerId="ADAL" clId="{EAEA4551-D205-5891-A168-C3EF5099EB92}" dt="2025-12-03T04:13:44.551" v="1355"/>
          <ac:picMkLst>
            <pc:docMk/>
            <pc:sldMk cId="2890995970" sldId="261"/>
            <ac:picMk id="5" creationId="{34219CC8-EED4-8B84-D499-3E1EB1ADCEF0}"/>
          </ac:picMkLst>
        </pc:picChg>
      </pc:sldChg>
      <pc:sldChg chg="addSp delSp modSp mod ord setBg modShow">
        <pc:chgData name="Dhwani Teli" userId="848d5b8b-15c5-4446-8e9a-8510dcf2d307" providerId="ADAL" clId="{EAEA4551-D205-5891-A168-C3EF5099EB92}" dt="2025-12-04T02:30:20.066" v="4155" actId="729"/>
        <pc:sldMkLst>
          <pc:docMk/>
          <pc:sldMk cId="2716850107" sldId="264"/>
        </pc:sldMkLst>
        <pc:spChg chg="mod">
          <ac:chgData name="Dhwani Teli" userId="848d5b8b-15c5-4446-8e9a-8510dcf2d307" providerId="ADAL" clId="{EAEA4551-D205-5891-A168-C3EF5099EB92}" dt="2025-12-04T01:28:14.001" v="3499" actId="113"/>
          <ac:spMkLst>
            <pc:docMk/>
            <pc:sldMk cId="2716850107" sldId="264"/>
            <ac:spMk id="2" creationId="{7681B5F3-87A5-6CA1-5C01-F523C78E3006}"/>
          </ac:spMkLst>
        </pc:spChg>
        <pc:spChg chg="mod">
          <ac:chgData name="Dhwani Teli" userId="848d5b8b-15c5-4446-8e9a-8510dcf2d307" providerId="ADAL" clId="{EAEA4551-D205-5891-A168-C3EF5099EB92}" dt="2025-12-04T01:27:36.426" v="3469" actId="20577"/>
          <ac:spMkLst>
            <pc:docMk/>
            <pc:sldMk cId="2716850107" sldId="264"/>
            <ac:spMk id="3" creationId="{B78D7268-0166-194D-4029-3CA336F738F4}"/>
          </ac:spMkLst>
        </pc:spChg>
        <pc:spChg chg="add mod">
          <ac:chgData name="Dhwani Teli" userId="848d5b8b-15c5-4446-8e9a-8510dcf2d307" providerId="ADAL" clId="{EAEA4551-D205-5891-A168-C3EF5099EB92}" dt="2025-12-04T00:41:24.265" v="3307" actId="14100"/>
          <ac:spMkLst>
            <pc:docMk/>
            <pc:sldMk cId="2716850107" sldId="264"/>
            <ac:spMk id="5" creationId="{AC19D995-1B87-2CF8-05FB-6715EF708CF3}"/>
          </ac:spMkLst>
        </pc:spChg>
        <pc:spChg chg="add mod">
          <ac:chgData name="Dhwani Teli" userId="848d5b8b-15c5-4446-8e9a-8510dcf2d307" providerId="ADAL" clId="{EAEA4551-D205-5891-A168-C3EF5099EB92}" dt="2025-12-04T00:41:26.416" v="3308" actId="14100"/>
          <ac:spMkLst>
            <pc:docMk/>
            <pc:sldMk cId="2716850107" sldId="264"/>
            <ac:spMk id="6" creationId="{E3A85FDE-BBF9-A516-6493-ECE0A906A9EE}"/>
          </ac:spMkLst>
        </pc:spChg>
      </pc:sldChg>
      <pc:sldChg chg="addSp delSp modSp new mod setBg modClrScheme chgLayout">
        <pc:chgData name="Dhwani Teli" userId="848d5b8b-15c5-4446-8e9a-8510dcf2d307" providerId="ADAL" clId="{EAEA4551-D205-5891-A168-C3EF5099EB92}" dt="2025-12-03T23:38:47.034" v="2039" actId="20577"/>
        <pc:sldMkLst>
          <pc:docMk/>
          <pc:sldMk cId="681531791" sldId="265"/>
        </pc:sldMkLst>
        <pc:spChg chg="add mod ord">
          <ac:chgData name="Dhwani Teli" userId="848d5b8b-15c5-4446-8e9a-8510dcf2d307" providerId="ADAL" clId="{EAEA4551-D205-5891-A168-C3EF5099EB92}" dt="2025-12-03T23:38:47.034" v="2039" actId="20577"/>
          <ac:spMkLst>
            <pc:docMk/>
            <pc:sldMk cId="681531791" sldId="265"/>
            <ac:spMk id="4" creationId="{58D2A9ED-E647-EBEA-274B-5C8FE5DD93AB}"/>
          </ac:spMkLst>
        </pc:spChg>
      </pc:sldChg>
      <pc:sldChg chg="addSp delSp modSp new mod setBg modNotesTx">
        <pc:chgData name="Dhwani Teli" userId="848d5b8b-15c5-4446-8e9a-8510dcf2d307" providerId="ADAL" clId="{EAEA4551-D205-5891-A168-C3EF5099EB92}" dt="2025-12-04T15:53:32.135" v="5194" actId="20577"/>
        <pc:sldMkLst>
          <pc:docMk/>
          <pc:sldMk cId="3004594839" sldId="266"/>
        </pc:sldMkLst>
        <pc:spChg chg="mod">
          <ac:chgData name="Dhwani Teli" userId="848d5b8b-15c5-4446-8e9a-8510dcf2d307" providerId="ADAL" clId="{EAEA4551-D205-5891-A168-C3EF5099EB92}" dt="2025-12-04T01:28:20.301" v="3501" actId="113"/>
          <ac:spMkLst>
            <pc:docMk/>
            <pc:sldMk cId="3004594839" sldId="266"/>
            <ac:spMk id="2" creationId="{13ECDFB9-CEE8-3087-B5A4-40CF500F047C}"/>
          </ac:spMkLst>
        </pc:spChg>
        <pc:spChg chg="mod">
          <ac:chgData name="Dhwani Teli" userId="848d5b8b-15c5-4446-8e9a-8510dcf2d307" providerId="ADAL" clId="{EAEA4551-D205-5891-A168-C3EF5099EB92}" dt="2025-12-03T04:15:45.545" v="1380" actId="20577"/>
          <ac:spMkLst>
            <pc:docMk/>
            <pc:sldMk cId="3004594839" sldId="266"/>
            <ac:spMk id="3" creationId="{07D3F7B5-94D8-0746-65CF-3C0B5E9781DF}"/>
          </ac:spMkLst>
        </pc:spChg>
        <pc:picChg chg="add mod">
          <ac:chgData name="Dhwani Teli" userId="848d5b8b-15c5-4446-8e9a-8510dcf2d307" providerId="ADAL" clId="{EAEA4551-D205-5891-A168-C3EF5099EB92}" dt="2025-12-03T04:21:31.086" v="1424" actId="1076"/>
          <ac:picMkLst>
            <pc:docMk/>
            <pc:sldMk cId="3004594839" sldId="266"/>
            <ac:picMk id="10246" creationId="{000F6517-C658-6D01-7637-F7EEA9609940}"/>
          </ac:picMkLst>
        </pc:picChg>
      </pc:sldChg>
      <pc:sldChg chg="addSp delSp modSp new mod setBg modNotesTx">
        <pc:chgData name="Dhwani Teli" userId="848d5b8b-15c5-4446-8e9a-8510dcf2d307" providerId="ADAL" clId="{EAEA4551-D205-5891-A168-C3EF5099EB92}" dt="2025-12-04T15:53:39.119" v="5195" actId="20577"/>
        <pc:sldMkLst>
          <pc:docMk/>
          <pc:sldMk cId="2319269389" sldId="268"/>
        </pc:sldMkLst>
        <pc:spChg chg="mod">
          <ac:chgData name="Dhwani Teli" userId="848d5b8b-15c5-4446-8e9a-8510dcf2d307" providerId="ADAL" clId="{EAEA4551-D205-5891-A168-C3EF5099EB92}" dt="2025-12-04T01:30:01.211" v="3529" actId="20577"/>
          <ac:spMkLst>
            <pc:docMk/>
            <pc:sldMk cId="2319269389" sldId="268"/>
            <ac:spMk id="2" creationId="{6463CBA4-7374-2561-7B5D-CBE46896115F}"/>
          </ac:spMkLst>
        </pc:spChg>
        <pc:spChg chg="add mod">
          <ac:chgData name="Dhwani Teli" userId="848d5b8b-15c5-4446-8e9a-8510dcf2d307" providerId="ADAL" clId="{EAEA4551-D205-5891-A168-C3EF5099EB92}" dt="2025-12-03T18:10:03.751" v="1932" actId="1076"/>
          <ac:spMkLst>
            <pc:docMk/>
            <pc:sldMk cId="2319269389" sldId="268"/>
            <ac:spMk id="6" creationId="{8EAD67CA-B3CD-32D0-A006-A2F358666081}"/>
          </ac:spMkLst>
        </pc:spChg>
        <pc:picChg chg="add mod">
          <ac:chgData name="Dhwani Teli" userId="848d5b8b-15c5-4446-8e9a-8510dcf2d307" providerId="ADAL" clId="{EAEA4551-D205-5891-A168-C3EF5099EB92}" dt="2025-12-04T01:28:47.306" v="3510" actId="14100"/>
          <ac:picMkLst>
            <pc:docMk/>
            <pc:sldMk cId="2319269389" sldId="268"/>
            <ac:picMk id="4" creationId="{A39718CF-037E-8D7C-B42E-82944A342628}"/>
          </ac:picMkLst>
        </pc:picChg>
        <pc:cxnChg chg="add mod">
          <ac:chgData name="Dhwani Teli" userId="848d5b8b-15c5-4446-8e9a-8510dcf2d307" providerId="ADAL" clId="{EAEA4551-D205-5891-A168-C3EF5099EB92}" dt="2025-12-03T18:10:31.078" v="1953" actId="1035"/>
          <ac:cxnSpMkLst>
            <pc:docMk/>
            <pc:sldMk cId="2319269389" sldId="268"/>
            <ac:cxnSpMk id="10" creationId="{D3257D85-D209-1BE6-65F7-6D1B8031045E}"/>
          </ac:cxnSpMkLst>
        </pc:cxnChg>
      </pc:sldChg>
      <pc:sldChg chg="addSp modSp new mod setBg modShow">
        <pc:chgData name="Dhwani Teli" userId="848d5b8b-15c5-4446-8e9a-8510dcf2d307" providerId="ADAL" clId="{EAEA4551-D205-5891-A168-C3EF5099EB92}" dt="2025-12-04T01:28:56.551" v="3513" actId="113"/>
        <pc:sldMkLst>
          <pc:docMk/>
          <pc:sldMk cId="2735091855" sldId="269"/>
        </pc:sldMkLst>
        <pc:spChg chg="mod">
          <ac:chgData name="Dhwani Teli" userId="848d5b8b-15c5-4446-8e9a-8510dcf2d307" providerId="ADAL" clId="{EAEA4551-D205-5891-A168-C3EF5099EB92}" dt="2025-12-04T01:28:56.551" v="3513" actId="113"/>
          <ac:spMkLst>
            <pc:docMk/>
            <pc:sldMk cId="2735091855" sldId="269"/>
            <ac:spMk id="2" creationId="{3D974661-EC13-0401-463D-4C346526AF8B}"/>
          </ac:spMkLst>
        </pc:spChg>
        <pc:spChg chg="mod">
          <ac:chgData name="Dhwani Teli" userId="848d5b8b-15c5-4446-8e9a-8510dcf2d307" providerId="ADAL" clId="{EAEA4551-D205-5891-A168-C3EF5099EB92}" dt="2025-12-03T04:40:21.842" v="1697" actId="1076"/>
          <ac:spMkLst>
            <pc:docMk/>
            <pc:sldMk cId="2735091855" sldId="269"/>
            <ac:spMk id="3" creationId="{7677D1AE-A42B-BEFC-7BF6-D25D8B2D7F9C}"/>
          </ac:spMkLst>
        </pc:spChg>
        <pc:spChg chg="add mod">
          <ac:chgData name="Dhwani Teli" userId="848d5b8b-15c5-4446-8e9a-8510dcf2d307" providerId="ADAL" clId="{EAEA4551-D205-5891-A168-C3EF5099EB92}" dt="2025-12-04T00:18:45.619" v="3001" actId="207"/>
          <ac:spMkLst>
            <pc:docMk/>
            <pc:sldMk cId="2735091855" sldId="269"/>
            <ac:spMk id="4" creationId="{F8694B3F-7A58-780A-BBC8-97A9899244CD}"/>
          </ac:spMkLst>
        </pc:spChg>
      </pc:sldChg>
      <pc:sldChg chg="addSp delSp modSp new mod setBg modNotesTx">
        <pc:chgData name="Dhwani Teli" userId="848d5b8b-15c5-4446-8e9a-8510dcf2d307" providerId="ADAL" clId="{EAEA4551-D205-5891-A168-C3EF5099EB92}" dt="2025-12-04T15:53:56.909" v="5196" actId="20577"/>
        <pc:sldMkLst>
          <pc:docMk/>
          <pc:sldMk cId="75621581" sldId="270"/>
        </pc:sldMkLst>
        <pc:spChg chg="mod">
          <ac:chgData name="Dhwani Teli" userId="848d5b8b-15c5-4446-8e9a-8510dcf2d307" providerId="ADAL" clId="{EAEA4551-D205-5891-A168-C3EF5099EB92}" dt="2025-12-04T14:57:00.532" v="4910" actId="20577"/>
          <ac:spMkLst>
            <pc:docMk/>
            <pc:sldMk cId="75621581" sldId="270"/>
            <ac:spMk id="2" creationId="{92CA6DA6-9366-A4A1-6589-9DBE5C588587}"/>
          </ac:spMkLst>
        </pc:spChg>
        <pc:spChg chg="add mod">
          <ac:chgData name="Dhwani Teli" userId="848d5b8b-15c5-4446-8e9a-8510dcf2d307" providerId="ADAL" clId="{EAEA4551-D205-5891-A168-C3EF5099EB92}" dt="2025-12-03T17:47:11.345" v="1811" actId="1076"/>
          <ac:spMkLst>
            <pc:docMk/>
            <pc:sldMk cId="75621581" sldId="270"/>
            <ac:spMk id="3" creationId="{A32835C8-BC29-BE51-4281-0D48AEF4D12E}"/>
          </ac:spMkLst>
        </pc:spChg>
        <pc:spChg chg="add mod">
          <ac:chgData name="Dhwani Teli" userId="848d5b8b-15c5-4446-8e9a-8510dcf2d307" providerId="ADAL" clId="{EAEA4551-D205-5891-A168-C3EF5099EB92}" dt="2025-12-03T17:47:33.627" v="1817" actId="1076"/>
          <ac:spMkLst>
            <pc:docMk/>
            <pc:sldMk cId="75621581" sldId="270"/>
            <ac:spMk id="6" creationId="{903BACC2-1ABD-DEA7-1E0B-3EF597540B27}"/>
          </ac:spMkLst>
        </pc:spChg>
        <pc:spChg chg="add mod">
          <ac:chgData name="Dhwani Teli" userId="848d5b8b-15c5-4446-8e9a-8510dcf2d307" providerId="ADAL" clId="{EAEA4551-D205-5891-A168-C3EF5099EB92}" dt="2025-12-03T17:49:02.084" v="1853" actId="1035"/>
          <ac:spMkLst>
            <pc:docMk/>
            <pc:sldMk cId="75621581" sldId="270"/>
            <ac:spMk id="7" creationId="{3F605967-5C5E-1D2E-09A9-8CC02873D743}"/>
          </ac:spMkLst>
        </pc:spChg>
        <pc:spChg chg="add mod">
          <ac:chgData name="Dhwani Teli" userId="848d5b8b-15c5-4446-8e9a-8510dcf2d307" providerId="ADAL" clId="{EAEA4551-D205-5891-A168-C3EF5099EB92}" dt="2025-12-03T17:49:10.987" v="1855" actId="1076"/>
          <ac:spMkLst>
            <pc:docMk/>
            <pc:sldMk cId="75621581" sldId="270"/>
            <ac:spMk id="9" creationId="{A8CBACAD-61D5-4380-1D70-A7DAA1CEE03F}"/>
          </ac:spMkLst>
        </pc:spChg>
        <pc:spChg chg="add mod">
          <ac:chgData name="Dhwani Teli" userId="848d5b8b-15c5-4446-8e9a-8510dcf2d307" providerId="ADAL" clId="{EAEA4551-D205-5891-A168-C3EF5099EB92}" dt="2025-12-04T00:18:55.327" v="3005" actId="207"/>
          <ac:spMkLst>
            <pc:docMk/>
            <pc:sldMk cId="75621581" sldId="270"/>
            <ac:spMk id="16" creationId="{4AAC5137-E8CC-D726-789B-7EC2404B430E}"/>
          </ac:spMkLst>
        </pc:spChg>
        <pc:graphicFrameChg chg="add mod modGraphic">
          <ac:chgData name="Dhwani Teli" userId="848d5b8b-15c5-4446-8e9a-8510dcf2d307" providerId="ADAL" clId="{EAEA4551-D205-5891-A168-C3EF5099EB92}" dt="2025-12-04T04:45:26.601" v="4667"/>
          <ac:graphicFrameMkLst>
            <pc:docMk/>
            <pc:sldMk cId="75621581" sldId="270"/>
            <ac:graphicFrameMk id="10" creationId="{FFA51B29-B4F2-57BF-9CA2-055255D2EAA5}"/>
          </ac:graphicFrameMkLst>
        </pc:graphicFrameChg>
        <pc:graphicFrameChg chg="add mod modGraphic">
          <ac:chgData name="Dhwani Teli" userId="848d5b8b-15c5-4446-8e9a-8510dcf2d307" providerId="ADAL" clId="{EAEA4551-D205-5891-A168-C3EF5099EB92}" dt="2025-12-04T04:45:13.879" v="4666"/>
          <ac:graphicFrameMkLst>
            <pc:docMk/>
            <pc:sldMk cId="75621581" sldId="270"/>
            <ac:graphicFrameMk id="14" creationId="{58E3FD74-0C93-05D2-3E87-62FC3A039227}"/>
          </ac:graphicFrameMkLst>
        </pc:graphicFrameChg>
        <pc:picChg chg="add mod">
          <ac:chgData name="Dhwani Teli" userId="848d5b8b-15c5-4446-8e9a-8510dcf2d307" providerId="ADAL" clId="{EAEA4551-D205-5891-A168-C3EF5099EB92}" dt="2025-12-03T17:51:19.074" v="1880" actId="14100"/>
          <ac:picMkLst>
            <pc:docMk/>
            <pc:sldMk cId="75621581" sldId="270"/>
            <ac:picMk id="4" creationId="{84461782-AEAA-FB8B-4540-57BE89B84292}"/>
          </ac:picMkLst>
        </pc:picChg>
        <pc:picChg chg="add mod">
          <ac:chgData name="Dhwani Teli" userId="848d5b8b-15c5-4446-8e9a-8510dcf2d307" providerId="ADAL" clId="{EAEA4551-D205-5891-A168-C3EF5099EB92}" dt="2025-12-03T17:48:52.888" v="1848" actId="1035"/>
          <ac:picMkLst>
            <pc:docMk/>
            <pc:sldMk cId="75621581" sldId="270"/>
            <ac:picMk id="5" creationId="{E7BEF25D-B780-778D-DEB2-EB076BF8136A}"/>
          </ac:picMkLst>
        </pc:picChg>
        <pc:cxnChg chg="add mod">
          <ac:chgData name="Dhwani Teli" userId="848d5b8b-15c5-4446-8e9a-8510dcf2d307" providerId="ADAL" clId="{EAEA4551-D205-5891-A168-C3EF5099EB92}" dt="2025-12-03T17:51:49.510" v="1884" actId="693"/>
          <ac:cxnSpMkLst>
            <pc:docMk/>
            <pc:sldMk cId="75621581" sldId="270"/>
            <ac:cxnSpMk id="11" creationId="{66C4D19D-B7EC-7BDD-0E23-8A8A6EED27D0}"/>
          </ac:cxnSpMkLst>
        </pc:cxnChg>
      </pc:sldChg>
      <pc:sldChg chg="addSp delSp modSp new mod ord setBg modNotesTx">
        <pc:chgData name="Dhwani Teli" userId="848d5b8b-15c5-4446-8e9a-8510dcf2d307" providerId="ADAL" clId="{EAEA4551-D205-5891-A168-C3EF5099EB92}" dt="2025-12-04T16:33:36.953" v="5308" actId="20577"/>
        <pc:sldMkLst>
          <pc:docMk/>
          <pc:sldMk cId="1603975971" sldId="271"/>
        </pc:sldMkLst>
        <pc:spChg chg="mod">
          <ac:chgData name="Dhwani Teli" userId="848d5b8b-15c5-4446-8e9a-8510dcf2d307" providerId="ADAL" clId="{EAEA4551-D205-5891-A168-C3EF5099EB92}" dt="2025-12-04T04:36:56.777" v="4626" actId="20577"/>
          <ac:spMkLst>
            <pc:docMk/>
            <pc:sldMk cId="1603975971" sldId="271"/>
            <ac:spMk id="2" creationId="{A4185187-4B50-AC69-A829-436927A27D95}"/>
          </ac:spMkLst>
        </pc:spChg>
        <pc:spChg chg="add mod">
          <ac:chgData name="Dhwani Teli" userId="848d5b8b-15c5-4446-8e9a-8510dcf2d307" providerId="ADAL" clId="{EAEA4551-D205-5891-A168-C3EF5099EB92}" dt="2025-12-04T00:19:00.978" v="3007" actId="207"/>
          <ac:spMkLst>
            <pc:docMk/>
            <pc:sldMk cId="1603975971" sldId="271"/>
            <ac:spMk id="7" creationId="{B5BD6F84-2384-9A5A-5116-1A0714912C1D}"/>
          </ac:spMkLst>
        </pc:spChg>
        <pc:graphicFrameChg chg="add mod modGraphic">
          <ac:chgData name="Dhwani Teli" userId="848d5b8b-15c5-4446-8e9a-8510dcf2d307" providerId="ADAL" clId="{EAEA4551-D205-5891-A168-C3EF5099EB92}" dt="2025-12-04T04:33:50.541" v="4617" actId="207"/>
          <ac:graphicFrameMkLst>
            <pc:docMk/>
            <pc:sldMk cId="1603975971" sldId="271"/>
            <ac:graphicFrameMk id="5" creationId="{F832333C-D23D-0B72-3742-73035B5CFE5F}"/>
          </ac:graphicFrameMkLst>
        </pc:graphicFrameChg>
      </pc:sldChg>
      <pc:sldChg chg="addSp delSp modSp new mod ord setBg modNotesTx">
        <pc:chgData name="Dhwani Teli" userId="848d5b8b-15c5-4446-8e9a-8510dcf2d307" providerId="ADAL" clId="{EAEA4551-D205-5891-A168-C3EF5099EB92}" dt="2025-12-04T15:50:51.706" v="5189" actId="20577"/>
        <pc:sldMkLst>
          <pc:docMk/>
          <pc:sldMk cId="3078368984" sldId="272"/>
        </pc:sldMkLst>
        <pc:spChg chg="add mod">
          <ac:chgData name="Dhwani Teli" userId="848d5b8b-15c5-4446-8e9a-8510dcf2d307" providerId="ADAL" clId="{EAEA4551-D205-5891-A168-C3EF5099EB92}" dt="2025-12-04T03:32:52.167" v="4209" actId="1076"/>
          <ac:spMkLst>
            <pc:docMk/>
            <pc:sldMk cId="3078368984" sldId="272"/>
            <ac:spMk id="5" creationId="{00BEA1E3-3141-19DD-D8AC-E452681E7620}"/>
          </ac:spMkLst>
        </pc:spChg>
        <pc:spChg chg="add mod">
          <ac:chgData name="Dhwani Teli" userId="848d5b8b-15c5-4446-8e9a-8510dcf2d307" providerId="ADAL" clId="{EAEA4551-D205-5891-A168-C3EF5099EB92}" dt="2025-12-04T03:32:56.135" v="4210" actId="1076"/>
          <ac:spMkLst>
            <pc:docMk/>
            <pc:sldMk cId="3078368984" sldId="272"/>
            <ac:spMk id="7" creationId="{C794E2B8-1BF3-DF23-E0F3-6BF434940310}"/>
          </ac:spMkLst>
        </pc:spChg>
        <pc:graphicFrameChg chg="add mod modGraphic">
          <ac:chgData name="Dhwani Teli" userId="848d5b8b-15c5-4446-8e9a-8510dcf2d307" providerId="ADAL" clId="{EAEA4551-D205-5891-A168-C3EF5099EB92}" dt="2025-12-04T03:33:00.334" v="4211" actId="1076"/>
          <ac:graphicFrameMkLst>
            <pc:docMk/>
            <pc:sldMk cId="3078368984" sldId="272"/>
            <ac:graphicFrameMk id="6" creationId="{E803BD43-2578-C170-1FA8-AF8D5143F780}"/>
          </ac:graphicFrameMkLst>
        </pc:graphicFrameChg>
      </pc:sldChg>
      <pc:sldChg chg="addSp delSp modSp new mod setBg modNotesTx">
        <pc:chgData name="Dhwani Teli" userId="848d5b8b-15c5-4446-8e9a-8510dcf2d307" providerId="ADAL" clId="{EAEA4551-D205-5891-A168-C3EF5099EB92}" dt="2025-12-04T16:34:31.211" v="5322" actId="20577"/>
        <pc:sldMkLst>
          <pc:docMk/>
          <pc:sldMk cId="244886223" sldId="275"/>
        </pc:sldMkLst>
        <pc:spChg chg="mod">
          <ac:chgData name="Dhwani Teli" userId="848d5b8b-15c5-4446-8e9a-8510dcf2d307" providerId="ADAL" clId="{EAEA4551-D205-5891-A168-C3EF5099EB92}" dt="2025-12-04T01:29:19.099" v="3517" actId="113"/>
          <ac:spMkLst>
            <pc:docMk/>
            <pc:sldMk cId="244886223" sldId="275"/>
            <ac:spMk id="2" creationId="{82B28E83-8908-6271-587D-9764BCFBF60F}"/>
          </ac:spMkLst>
        </pc:spChg>
        <pc:spChg chg="add mod">
          <ac:chgData name="Dhwani Teli" userId="848d5b8b-15c5-4446-8e9a-8510dcf2d307" providerId="ADAL" clId="{EAEA4551-D205-5891-A168-C3EF5099EB92}" dt="2025-12-03T23:59:04.743" v="2623" actId="20577"/>
          <ac:spMkLst>
            <pc:docMk/>
            <pc:sldMk cId="244886223" sldId="275"/>
            <ac:spMk id="7" creationId="{642FC196-66A1-F045-3895-CC298A6267C3}"/>
          </ac:spMkLst>
        </pc:spChg>
        <pc:graphicFrameChg chg="add mod modGraphic">
          <ac:chgData name="Dhwani Teli" userId="848d5b8b-15c5-4446-8e9a-8510dcf2d307" providerId="ADAL" clId="{EAEA4551-D205-5891-A168-C3EF5099EB92}" dt="2025-12-04T00:45:16.475" v="3334" actId="207"/>
          <ac:graphicFrameMkLst>
            <pc:docMk/>
            <pc:sldMk cId="244886223" sldId="275"/>
            <ac:graphicFrameMk id="6" creationId="{2D27E9A3-7BEE-1EFC-D75F-BC72DB8C91C4}"/>
          </ac:graphicFrameMkLst>
        </pc:graphicFrameChg>
        <pc:picChg chg="add del mod">
          <ac:chgData name="Dhwani Teli" userId="848d5b8b-15c5-4446-8e9a-8510dcf2d307" providerId="ADAL" clId="{EAEA4551-D205-5891-A168-C3EF5099EB92}" dt="2025-12-04T00:46:11.564" v="3338" actId="1440"/>
          <ac:picMkLst>
            <pc:docMk/>
            <pc:sldMk cId="244886223" sldId="275"/>
            <ac:picMk id="2052" creationId="{1B124EBF-8982-B7EE-85BE-CC62A80CEDFF}"/>
          </ac:picMkLst>
        </pc:picChg>
      </pc:sldChg>
      <pc:sldChg chg="addSp delSp modSp new mod setBg modShow">
        <pc:chgData name="Dhwani Teli" userId="848d5b8b-15c5-4446-8e9a-8510dcf2d307" providerId="ADAL" clId="{EAEA4551-D205-5891-A168-C3EF5099EB92}" dt="2025-12-04T01:29:02.334" v="3514" actId="113"/>
        <pc:sldMkLst>
          <pc:docMk/>
          <pc:sldMk cId="1689979701" sldId="277"/>
        </pc:sldMkLst>
        <pc:spChg chg="mod">
          <ac:chgData name="Dhwani Teli" userId="848d5b8b-15c5-4446-8e9a-8510dcf2d307" providerId="ADAL" clId="{EAEA4551-D205-5891-A168-C3EF5099EB92}" dt="2025-12-03T04:39:24.182" v="1642" actId="27636"/>
          <ac:spMkLst>
            <pc:docMk/>
            <pc:sldMk cId="1689979701" sldId="277"/>
            <ac:spMk id="3" creationId="{7BC82323-41F8-E89F-B83F-C2211D9D1AB4}"/>
          </ac:spMkLst>
        </pc:spChg>
        <pc:spChg chg="add mod">
          <ac:chgData name="Dhwani Teli" userId="848d5b8b-15c5-4446-8e9a-8510dcf2d307" providerId="ADAL" clId="{EAEA4551-D205-5891-A168-C3EF5099EB92}" dt="2025-12-04T01:29:02.334" v="3514" actId="113"/>
          <ac:spMkLst>
            <pc:docMk/>
            <pc:sldMk cId="1689979701" sldId="277"/>
            <ac:spMk id="6" creationId="{3414B202-1877-B205-CA40-8E2B4D539F15}"/>
          </ac:spMkLst>
        </pc:spChg>
        <pc:spChg chg="add mod">
          <ac:chgData name="Dhwani Teli" userId="848d5b8b-15c5-4446-8e9a-8510dcf2d307" providerId="ADAL" clId="{EAEA4551-D205-5891-A168-C3EF5099EB92}" dt="2025-12-04T00:18:49.392" v="3003" actId="207"/>
          <ac:spMkLst>
            <pc:docMk/>
            <pc:sldMk cId="1689979701" sldId="277"/>
            <ac:spMk id="7" creationId="{D540FAA1-B4E4-38B9-245C-00CD39CD84F3}"/>
          </ac:spMkLst>
        </pc:spChg>
      </pc:sldChg>
      <pc:sldChg chg="addSp delSp modSp new mod ord setBg">
        <pc:chgData name="Dhwani Teli" userId="848d5b8b-15c5-4446-8e9a-8510dcf2d307" providerId="ADAL" clId="{EAEA4551-D205-5891-A168-C3EF5099EB92}" dt="2025-12-04T04:40:43.608" v="4648" actId="13926"/>
        <pc:sldMkLst>
          <pc:docMk/>
          <pc:sldMk cId="1427445886" sldId="278"/>
        </pc:sldMkLst>
        <pc:spChg chg="mod">
          <ac:chgData name="Dhwani Teli" userId="848d5b8b-15c5-4446-8e9a-8510dcf2d307" providerId="ADAL" clId="{EAEA4551-D205-5891-A168-C3EF5099EB92}" dt="2025-12-04T04:40:43.608" v="4648" actId="13926"/>
          <ac:spMkLst>
            <pc:docMk/>
            <pc:sldMk cId="1427445886" sldId="278"/>
            <ac:spMk id="2" creationId="{F7701AAA-F89A-96C3-6BEF-6F1010FE8E63}"/>
          </ac:spMkLst>
        </pc:spChg>
      </pc:sldChg>
      <pc:sldChg chg="addSp delSp modSp new mod setBg modClrScheme chgLayout">
        <pc:chgData name="Dhwani Teli" userId="848d5b8b-15c5-4446-8e9a-8510dcf2d307" providerId="ADAL" clId="{EAEA4551-D205-5891-A168-C3EF5099EB92}" dt="2025-12-04T00:47:05.315" v="3375" actId="207"/>
        <pc:sldMkLst>
          <pc:docMk/>
          <pc:sldMk cId="635598981" sldId="279"/>
        </pc:sldMkLst>
        <pc:spChg chg="add mod ord">
          <ac:chgData name="Dhwani Teli" userId="848d5b8b-15c5-4446-8e9a-8510dcf2d307" providerId="ADAL" clId="{EAEA4551-D205-5891-A168-C3EF5099EB92}" dt="2025-12-04T00:47:05.315" v="3375" actId="207"/>
          <ac:spMkLst>
            <pc:docMk/>
            <pc:sldMk cId="635598981" sldId="279"/>
            <ac:spMk id="4" creationId="{FA2983AF-9841-9A3B-3591-E2836094A90E}"/>
          </ac:spMkLst>
        </pc:spChg>
      </pc:sldChg>
      <pc:sldChg chg="addSp delSp modSp new mod setBg">
        <pc:chgData name="Dhwani Teli" userId="848d5b8b-15c5-4446-8e9a-8510dcf2d307" providerId="ADAL" clId="{EAEA4551-D205-5891-A168-C3EF5099EB92}" dt="2025-12-04T05:49:58.488" v="4909" actId="113"/>
        <pc:sldMkLst>
          <pc:docMk/>
          <pc:sldMk cId="615221165" sldId="280"/>
        </pc:sldMkLst>
        <pc:spChg chg="mod">
          <ac:chgData name="Dhwani Teli" userId="848d5b8b-15c5-4446-8e9a-8510dcf2d307" providerId="ADAL" clId="{EAEA4551-D205-5891-A168-C3EF5099EB92}" dt="2025-12-04T04:49:40.440" v="4718" actId="113"/>
          <ac:spMkLst>
            <pc:docMk/>
            <pc:sldMk cId="615221165" sldId="280"/>
            <ac:spMk id="2" creationId="{F191DBCA-26CA-D136-C347-81A2FA61006C}"/>
          </ac:spMkLst>
        </pc:spChg>
        <pc:graphicFrameChg chg="add mod modGraphic">
          <ac:chgData name="Dhwani Teli" userId="848d5b8b-15c5-4446-8e9a-8510dcf2d307" providerId="ADAL" clId="{EAEA4551-D205-5891-A168-C3EF5099EB92}" dt="2025-12-04T05:49:58.488" v="4909" actId="113"/>
          <ac:graphicFrameMkLst>
            <pc:docMk/>
            <pc:sldMk cId="615221165" sldId="280"/>
            <ac:graphicFrameMk id="4" creationId="{478BD1D1-AC47-B065-DCC2-864154D7887B}"/>
          </ac:graphicFrameMkLst>
        </pc:graphicFrameChg>
      </pc:sldChg>
      <pc:sldChg chg="addSp delSp modSp new mod setBg">
        <pc:chgData name="Dhwani Teli" userId="848d5b8b-15c5-4446-8e9a-8510dcf2d307" providerId="ADAL" clId="{EAEA4551-D205-5891-A168-C3EF5099EB92}" dt="2025-12-04T05:05:48.918" v="4892" actId="20577"/>
        <pc:sldMkLst>
          <pc:docMk/>
          <pc:sldMk cId="3765119006" sldId="281"/>
        </pc:sldMkLst>
        <pc:spChg chg="mod">
          <ac:chgData name="Dhwani Teli" userId="848d5b8b-15c5-4446-8e9a-8510dcf2d307" providerId="ADAL" clId="{EAEA4551-D205-5891-A168-C3EF5099EB92}" dt="2025-12-04T04:55:15.652" v="4833" actId="2711"/>
          <ac:spMkLst>
            <pc:docMk/>
            <pc:sldMk cId="3765119006" sldId="281"/>
            <ac:spMk id="2" creationId="{584F8931-3B10-ACB2-F607-8774CAB01884}"/>
          </ac:spMkLst>
        </pc:spChg>
        <pc:spChg chg="add mod">
          <ac:chgData name="Dhwani Teli" userId="848d5b8b-15c5-4446-8e9a-8510dcf2d307" providerId="ADAL" clId="{EAEA4551-D205-5891-A168-C3EF5099EB92}" dt="2025-12-04T04:58:31.533" v="4875" actId="14100"/>
          <ac:spMkLst>
            <pc:docMk/>
            <pc:sldMk cId="3765119006" sldId="281"/>
            <ac:spMk id="6" creationId="{9CBC1162-811F-5EF6-F535-E892CFEF9FD3}"/>
          </ac:spMkLst>
        </pc:spChg>
        <pc:spChg chg="add mod">
          <ac:chgData name="Dhwani Teli" userId="848d5b8b-15c5-4446-8e9a-8510dcf2d307" providerId="ADAL" clId="{EAEA4551-D205-5891-A168-C3EF5099EB92}" dt="2025-12-04T05:05:48.918" v="4892" actId="20577"/>
          <ac:spMkLst>
            <pc:docMk/>
            <pc:sldMk cId="3765119006" sldId="281"/>
            <ac:spMk id="8" creationId="{038FD076-7C60-8323-A8B2-C3928C05C5AE}"/>
          </ac:spMkLst>
        </pc:spChg>
        <pc:picChg chg="add mod">
          <ac:chgData name="Dhwani Teli" userId="848d5b8b-15c5-4446-8e9a-8510dcf2d307" providerId="ADAL" clId="{EAEA4551-D205-5891-A168-C3EF5099EB92}" dt="2025-12-04T05:05:29.958" v="4887" actId="14100"/>
          <ac:picMkLst>
            <pc:docMk/>
            <pc:sldMk cId="3765119006" sldId="281"/>
            <ac:picMk id="16387" creationId="{AD1D7574-9B01-F37B-E4C1-9B189CE7D570}"/>
          </ac:picMkLst>
        </pc:picChg>
      </pc:sldChg>
      <pc:sldChg chg="modSp add mod setBg">
        <pc:chgData name="Dhwani Teli" userId="848d5b8b-15c5-4446-8e9a-8510dcf2d307" providerId="ADAL" clId="{EAEA4551-D205-5891-A168-C3EF5099EB92}" dt="2025-12-04T01:20:37.012" v="3398" actId="20577"/>
        <pc:sldMkLst>
          <pc:docMk/>
          <pc:sldMk cId="2294201500" sldId="282"/>
        </pc:sldMkLst>
        <pc:spChg chg="mod">
          <ac:chgData name="Dhwani Teli" userId="848d5b8b-15c5-4446-8e9a-8510dcf2d307" providerId="ADAL" clId="{EAEA4551-D205-5891-A168-C3EF5099EB92}" dt="2025-12-04T01:20:37.012" v="3398" actId="20577"/>
          <ac:spMkLst>
            <pc:docMk/>
            <pc:sldMk cId="2294201500" sldId="282"/>
            <ac:spMk id="4" creationId="{6AF02D0E-D473-4193-8C8F-0F451ED0671B}"/>
          </ac:spMkLst>
        </pc:spChg>
      </pc:sldChg>
      <pc:sldChg chg="addSp delSp modSp add mod setBg">
        <pc:chgData name="Dhwani Teli" userId="848d5b8b-15c5-4446-8e9a-8510dcf2d307" providerId="ADAL" clId="{EAEA4551-D205-5891-A168-C3EF5099EB92}" dt="2025-12-04T01:29:24.767" v="3519" actId="113"/>
        <pc:sldMkLst>
          <pc:docMk/>
          <pc:sldMk cId="2271591617" sldId="283"/>
        </pc:sldMkLst>
        <pc:spChg chg="mod">
          <ac:chgData name="Dhwani Teli" userId="848d5b8b-15c5-4446-8e9a-8510dcf2d307" providerId="ADAL" clId="{EAEA4551-D205-5891-A168-C3EF5099EB92}" dt="2025-12-04T01:29:24.767" v="3519" actId="113"/>
          <ac:spMkLst>
            <pc:docMk/>
            <pc:sldMk cId="2271591617" sldId="283"/>
            <ac:spMk id="2" creationId="{67C4516C-76AA-1293-2B86-58295C9C1357}"/>
          </ac:spMkLst>
        </pc:spChg>
        <pc:spChg chg="mod">
          <ac:chgData name="Dhwani Teli" userId="848d5b8b-15c5-4446-8e9a-8510dcf2d307" providerId="ADAL" clId="{EAEA4551-D205-5891-A168-C3EF5099EB92}" dt="2025-12-04T01:25:27.021" v="3456" actId="255"/>
          <ac:spMkLst>
            <pc:docMk/>
            <pc:sldMk cId="2271591617" sldId="283"/>
            <ac:spMk id="3" creationId="{0D735F75-F3CA-FDB3-4732-BA978BE6C04D}"/>
          </ac:spMkLst>
        </pc:spChg>
        <pc:picChg chg="add mod">
          <ac:chgData name="Dhwani Teli" userId="848d5b8b-15c5-4446-8e9a-8510dcf2d307" providerId="ADAL" clId="{EAEA4551-D205-5891-A168-C3EF5099EB92}" dt="2025-12-04T01:27:19.951" v="3467"/>
          <ac:picMkLst>
            <pc:docMk/>
            <pc:sldMk cId="2271591617" sldId="283"/>
            <ac:picMk id="4098" creationId="{C3E50A1D-D21B-3399-9497-A3EA850EC83D}"/>
          </ac:picMkLst>
        </pc:picChg>
      </pc:sldChg>
      <pc:sldChg chg="addSp delSp modSp add mod setBg modShow">
        <pc:chgData name="Dhwani Teli" userId="848d5b8b-15c5-4446-8e9a-8510dcf2d307" providerId="ADAL" clId="{EAEA4551-D205-5891-A168-C3EF5099EB92}" dt="2025-12-04T04:32:03.738" v="4602" actId="729"/>
        <pc:sldMkLst>
          <pc:docMk/>
          <pc:sldMk cId="2461773945" sldId="287"/>
        </pc:sldMkLst>
        <pc:spChg chg="mod">
          <ac:chgData name="Dhwani Teli" userId="848d5b8b-15c5-4446-8e9a-8510dcf2d307" providerId="ADAL" clId="{EAEA4551-D205-5891-A168-C3EF5099EB92}" dt="2025-12-04T03:58:25.366" v="4505" actId="1076"/>
          <ac:spMkLst>
            <pc:docMk/>
            <pc:sldMk cId="2461773945" sldId="287"/>
            <ac:spMk id="2" creationId="{8C0A79FF-D5F3-FC51-8D2A-ABFA9B84F284}"/>
          </ac:spMkLst>
        </pc:spChg>
        <pc:spChg chg="mod">
          <ac:chgData name="Dhwani Teli" userId="848d5b8b-15c5-4446-8e9a-8510dcf2d307" providerId="ADAL" clId="{EAEA4551-D205-5891-A168-C3EF5099EB92}" dt="2025-12-04T01:58:52.205" v="3825" actId="20577"/>
          <ac:spMkLst>
            <pc:docMk/>
            <pc:sldMk cId="2461773945" sldId="287"/>
            <ac:spMk id="7" creationId="{66E8B223-D999-BB67-5120-50975005D4B6}"/>
          </ac:spMkLst>
        </pc:spChg>
        <pc:spChg chg="mod">
          <ac:chgData name="Dhwani Teli" userId="848d5b8b-15c5-4446-8e9a-8510dcf2d307" providerId="ADAL" clId="{EAEA4551-D205-5891-A168-C3EF5099EB92}" dt="2025-12-04T01:59:15.909" v="3837" actId="20577"/>
          <ac:spMkLst>
            <pc:docMk/>
            <pc:sldMk cId="2461773945" sldId="287"/>
            <ac:spMk id="9" creationId="{EADF9635-5092-C982-BC21-C0388A63AD2D}"/>
          </ac:spMkLst>
        </pc:spChg>
        <pc:spChg chg="mod">
          <ac:chgData name="Dhwani Teli" userId="848d5b8b-15c5-4446-8e9a-8510dcf2d307" providerId="ADAL" clId="{EAEA4551-D205-5891-A168-C3EF5099EB92}" dt="2025-12-04T02:04:39.523" v="3855" actId="20577"/>
          <ac:spMkLst>
            <pc:docMk/>
            <pc:sldMk cId="2461773945" sldId="287"/>
            <ac:spMk id="16" creationId="{35634B4C-4489-2D80-A280-601A8FEDEF43}"/>
          </ac:spMkLst>
        </pc:spChg>
        <pc:graphicFrameChg chg="mod modGraphic">
          <ac:chgData name="Dhwani Teli" userId="848d5b8b-15c5-4446-8e9a-8510dcf2d307" providerId="ADAL" clId="{EAEA4551-D205-5891-A168-C3EF5099EB92}" dt="2025-12-04T02:04:23.837" v="3847"/>
          <ac:graphicFrameMkLst>
            <pc:docMk/>
            <pc:sldMk cId="2461773945" sldId="287"/>
            <ac:graphicFrameMk id="10" creationId="{240EC471-1C65-4C2B-132F-611E8FBF6C85}"/>
          </ac:graphicFrameMkLst>
        </pc:graphicFrameChg>
        <pc:graphicFrameChg chg="mod">
          <ac:chgData name="Dhwani Teli" userId="848d5b8b-15c5-4446-8e9a-8510dcf2d307" providerId="ADAL" clId="{EAEA4551-D205-5891-A168-C3EF5099EB92}" dt="2025-12-04T02:04:09.662" v="3846"/>
          <ac:graphicFrameMkLst>
            <pc:docMk/>
            <pc:sldMk cId="2461773945" sldId="287"/>
            <ac:graphicFrameMk id="14" creationId="{95C810DC-1980-1DF9-5899-476909C17CED}"/>
          </ac:graphicFrameMkLst>
        </pc:graphicFrameChg>
        <pc:picChg chg="add mod">
          <ac:chgData name="Dhwani Teli" userId="848d5b8b-15c5-4446-8e9a-8510dcf2d307" providerId="ADAL" clId="{EAEA4551-D205-5891-A168-C3EF5099EB92}" dt="2025-12-04T01:59:22.502" v="3839" actId="208"/>
          <ac:picMkLst>
            <pc:docMk/>
            <pc:sldMk cId="2461773945" sldId="287"/>
            <ac:picMk id="5122" creationId="{032E89DD-3C1F-8CB5-4A79-3C0AC063B6AF}"/>
          </ac:picMkLst>
        </pc:picChg>
        <pc:picChg chg="add mod">
          <ac:chgData name="Dhwani Teli" userId="848d5b8b-15c5-4446-8e9a-8510dcf2d307" providerId="ADAL" clId="{EAEA4551-D205-5891-A168-C3EF5099EB92}" dt="2025-12-04T01:59:20.870" v="3838" actId="208"/>
          <ac:picMkLst>
            <pc:docMk/>
            <pc:sldMk cId="2461773945" sldId="287"/>
            <ac:picMk id="5124" creationId="{8BFB9E93-FFC5-BE55-193D-AE080CA8445C}"/>
          </ac:picMkLst>
        </pc:picChg>
        <pc:cxnChg chg="mod">
          <ac:chgData name="Dhwani Teli" userId="848d5b8b-15c5-4446-8e9a-8510dcf2d307" providerId="ADAL" clId="{EAEA4551-D205-5891-A168-C3EF5099EB92}" dt="2025-12-04T02:04:38.947" v="3853" actId="20577"/>
          <ac:cxnSpMkLst>
            <pc:docMk/>
            <pc:sldMk cId="2461773945" sldId="287"/>
            <ac:cxnSpMk id="11" creationId="{BFF8202A-EB7F-8C87-3B35-258D7C8F93A1}"/>
          </ac:cxnSpMkLst>
        </pc:cxnChg>
      </pc:sldChg>
      <pc:sldChg chg="addSp delSp modSp add mod ord setBg">
        <pc:chgData name="Dhwani Teli" userId="848d5b8b-15c5-4446-8e9a-8510dcf2d307" providerId="ADAL" clId="{EAEA4551-D205-5891-A168-C3EF5099EB92}" dt="2025-12-04T05:47:29.756" v="4902" actId="20577"/>
        <pc:sldMkLst>
          <pc:docMk/>
          <pc:sldMk cId="550744089" sldId="288"/>
        </pc:sldMkLst>
        <pc:spChg chg="mod">
          <ac:chgData name="Dhwani Teli" userId="848d5b8b-15c5-4446-8e9a-8510dcf2d307" providerId="ADAL" clId="{EAEA4551-D205-5891-A168-C3EF5099EB92}" dt="2025-12-04T04:36:51.231" v="4624" actId="20577"/>
          <ac:spMkLst>
            <pc:docMk/>
            <pc:sldMk cId="550744089" sldId="288"/>
            <ac:spMk id="2" creationId="{54FC7DC8-97F4-1C41-68E2-43D7B1C8CC0F}"/>
          </ac:spMkLst>
        </pc:spChg>
        <pc:spChg chg="mod">
          <ac:chgData name="Dhwani Teli" userId="848d5b8b-15c5-4446-8e9a-8510dcf2d307" providerId="ADAL" clId="{EAEA4551-D205-5891-A168-C3EF5099EB92}" dt="2025-12-04T02:26:13.823" v="4154" actId="20577"/>
          <ac:spMkLst>
            <pc:docMk/>
            <pc:sldMk cId="550744089" sldId="288"/>
            <ac:spMk id="7" creationId="{8F09C0D3-E3A6-7B6E-433B-5EFFB0340C0F}"/>
          </ac:spMkLst>
        </pc:spChg>
        <pc:graphicFrameChg chg="add mod modGraphic">
          <ac:chgData name="Dhwani Teli" userId="848d5b8b-15c5-4446-8e9a-8510dcf2d307" providerId="ADAL" clId="{EAEA4551-D205-5891-A168-C3EF5099EB92}" dt="2025-12-04T05:47:29.756" v="4902" actId="20577"/>
          <ac:graphicFrameMkLst>
            <pc:docMk/>
            <pc:sldMk cId="550744089" sldId="288"/>
            <ac:graphicFrameMk id="3" creationId="{6C0776DF-0C06-2F27-F347-001BBF33664C}"/>
          </ac:graphicFrameMkLst>
        </pc:graphicFrameChg>
      </pc:sldChg>
      <pc:sldChg chg="addSp delSp modSp add mod setBg">
        <pc:chgData name="Dhwani Teli" userId="848d5b8b-15c5-4446-8e9a-8510dcf2d307" providerId="ADAL" clId="{EAEA4551-D205-5891-A168-C3EF5099EB92}" dt="2025-12-04T04:15:16.689" v="4555" actId="113"/>
        <pc:sldMkLst>
          <pc:docMk/>
          <pc:sldMk cId="2995648396" sldId="289"/>
        </pc:sldMkLst>
        <pc:spChg chg="mod">
          <ac:chgData name="Dhwani Teli" userId="848d5b8b-15c5-4446-8e9a-8510dcf2d307" providerId="ADAL" clId="{EAEA4551-D205-5891-A168-C3EF5099EB92}" dt="2025-12-04T04:15:16.689" v="4555" actId="113"/>
          <ac:spMkLst>
            <pc:docMk/>
            <pc:sldMk cId="2995648396" sldId="289"/>
            <ac:spMk id="2" creationId="{64F72CA2-8775-99C4-3943-89ABF9866F6B}"/>
          </ac:spMkLst>
        </pc:spChg>
        <pc:spChg chg="mod">
          <ac:chgData name="Dhwani Teli" userId="848d5b8b-15c5-4446-8e9a-8510dcf2d307" providerId="ADAL" clId="{EAEA4551-D205-5891-A168-C3EF5099EB92}" dt="2025-12-04T02:25:42.544" v="4143" actId="1076"/>
          <ac:spMkLst>
            <pc:docMk/>
            <pc:sldMk cId="2995648396" sldId="289"/>
            <ac:spMk id="7" creationId="{D6354A43-5DDB-F7CB-DE9C-25B916909D2E}"/>
          </ac:spMkLst>
        </pc:spChg>
        <pc:graphicFrameChg chg="mod ord modGraphic">
          <ac:chgData name="Dhwani Teli" userId="848d5b8b-15c5-4446-8e9a-8510dcf2d307" providerId="ADAL" clId="{EAEA4551-D205-5891-A168-C3EF5099EB92}" dt="2025-12-04T02:25:39.900" v="4142" actId="14100"/>
          <ac:graphicFrameMkLst>
            <pc:docMk/>
            <pc:sldMk cId="2995648396" sldId="289"/>
            <ac:graphicFrameMk id="6" creationId="{FADFA557-E841-7EAF-7529-03C34A07CA4D}"/>
          </ac:graphicFrameMkLst>
        </pc:graphicFrameChg>
        <pc:picChg chg="add mod">
          <ac:chgData name="Dhwani Teli" userId="848d5b8b-15c5-4446-8e9a-8510dcf2d307" providerId="ADAL" clId="{EAEA4551-D205-5891-A168-C3EF5099EB92}" dt="2025-12-04T02:25:52.708" v="4147" actId="208"/>
          <ac:picMkLst>
            <pc:docMk/>
            <pc:sldMk cId="2995648396" sldId="289"/>
            <ac:picMk id="3074" creationId="{8217F0FE-E47C-0840-DB29-2094F22978A3}"/>
          </ac:picMkLst>
        </pc:picChg>
      </pc:sldChg>
      <pc:sldChg chg="addSp delSp modSp new mod setBg">
        <pc:chgData name="Dhwani Teli" userId="848d5b8b-15c5-4446-8e9a-8510dcf2d307" providerId="ADAL" clId="{EAEA4551-D205-5891-A168-C3EF5099EB92}" dt="2025-12-04T03:58:12.118" v="4502"/>
        <pc:sldMkLst>
          <pc:docMk/>
          <pc:sldMk cId="3869049675" sldId="290"/>
        </pc:sldMkLst>
        <pc:spChg chg="mod">
          <ac:chgData name="Dhwani Teli" userId="848d5b8b-15c5-4446-8e9a-8510dcf2d307" providerId="ADAL" clId="{EAEA4551-D205-5891-A168-C3EF5099EB92}" dt="2025-12-04T01:40:57.415" v="3637" actId="20577"/>
          <ac:spMkLst>
            <pc:docMk/>
            <pc:sldMk cId="3869049675" sldId="290"/>
            <ac:spMk id="2" creationId="{B62ED9FC-6AA2-C856-6AFB-736ACE438A42}"/>
          </ac:spMkLst>
        </pc:spChg>
        <pc:spChg chg="add mod">
          <ac:chgData name="Dhwani Teli" userId="848d5b8b-15c5-4446-8e9a-8510dcf2d307" providerId="ADAL" clId="{EAEA4551-D205-5891-A168-C3EF5099EB92}" dt="2025-12-04T01:54:17.305" v="3816" actId="1076"/>
          <ac:spMkLst>
            <pc:docMk/>
            <pc:sldMk cId="3869049675" sldId="290"/>
            <ac:spMk id="5" creationId="{2C3C4AD8-2992-9AFC-9DB9-59EF04D4F60F}"/>
          </ac:spMkLst>
        </pc:spChg>
        <pc:spChg chg="add mod">
          <ac:chgData name="Dhwani Teli" userId="848d5b8b-15c5-4446-8e9a-8510dcf2d307" providerId="ADAL" clId="{EAEA4551-D205-5891-A168-C3EF5099EB92}" dt="2025-12-04T01:45:21.001" v="3726" actId="14100"/>
          <ac:spMkLst>
            <pc:docMk/>
            <pc:sldMk cId="3869049675" sldId="290"/>
            <ac:spMk id="8" creationId="{740D98B5-C2ED-BFBE-0142-D6D8F9096E05}"/>
          </ac:spMkLst>
        </pc:spChg>
        <pc:spChg chg="add mod">
          <ac:chgData name="Dhwani Teli" userId="848d5b8b-15c5-4446-8e9a-8510dcf2d307" providerId="ADAL" clId="{EAEA4551-D205-5891-A168-C3EF5099EB92}" dt="2025-12-04T01:54:08.570" v="3815" actId="404"/>
          <ac:spMkLst>
            <pc:docMk/>
            <pc:sldMk cId="3869049675" sldId="290"/>
            <ac:spMk id="10" creationId="{640D7C38-93D7-3F6B-EF56-43E547DDD2E4}"/>
          </ac:spMkLst>
        </pc:spChg>
        <pc:picChg chg="add mod">
          <ac:chgData name="Dhwani Teli" userId="848d5b8b-15c5-4446-8e9a-8510dcf2d307" providerId="ADAL" clId="{EAEA4551-D205-5891-A168-C3EF5099EB92}" dt="2025-12-04T01:53:59.040" v="3812" actId="208"/>
          <ac:picMkLst>
            <pc:docMk/>
            <pc:sldMk cId="3869049675" sldId="290"/>
            <ac:picMk id="9" creationId="{F7C133B2-6848-93BF-DC88-A3784F93C3D2}"/>
          </ac:picMkLst>
        </pc:picChg>
      </pc:sldChg>
      <pc:sldChg chg="modSp add del mod setBg modShow">
        <pc:chgData name="Dhwani Teli" userId="848d5b8b-15c5-4446-8e9a-8510dcf2d307" providerId="ADAL" clId="{EAEA4551-D205-5891-A168-C3EF5099EB92}" dt="2025-12-04T05:47:39.178" v="4904" actId="20577"/>
        <pc:sldMkLst>
          <pc:docMk/>
          <pc:sldMk cId="1595653747" sldId="291"/>
        </pc:sldMkLst>
        <pc:spChg chg="mod">
          <ac:chgData name="Dhwani Teli" userId="848d5b8b-15c5-4446-8e9a-8510dcf2d307" providerId="ADAL" clId="{EAEA4551-D205-5891-A168-C3EF5099EB92}" dt="2025-12-04T03:58:32.144" v="4507" actId="113"/>
          <ac:spMkLst>
            <pc:docMk/>
            <pc:sldMk cId="1595653747" sldId="291"/>
            <ac:spMk id="2" creationId="{2848DC65-D521-113F-7675-7243E95EF842}"/>
          </ac:spMkLst>
        </pc:spChg>
        <pc:graphicFrameChg chg="mod modGraphic">
          <ac:chgData name="Dhwani Teli" userId="848d5b8b-15c5-4446-8e9a-8510dcf2d307" providerId="ADAL" clId="{EAEA4551-D205-5891-A168-C3EF5099EB92}" dt="2025-12-04T05:47:39.178" v="4904" actId="20577"/>
          <ac:graphicFrameMkLst>
            <pc:docMk/>
            <pc:sldMk cId="1595653747" sldId="291"/>
            <ac:graphicFrameMk id="10" creationId="{471E5375-0878-14CA-C8D6-02FC6DA45B86}"/>
          </ac:graphicFrameMkLst>
        </pc:graphicFrameChg>
        <pc:graphicFrameChg chg="mod">
          <ac:chgData name="Dhwani Teli" userId="848d5b8b-15c5-4446-8e9a-8510dcf2d307" providerId="ADAL" clId="{EAEA4551-D205-5891-A168-C3EF5099EB92}" dt="2025-12-04T02:06:30.222" v="3860"/>
          <ac:graphicFrameMkLst>
            <pc:docMk/>
            <pc:sldMk cId="1595653747" sldId="291"/>
            <ac:graphicFrameMk id="14" creationId="{62620FB5-2DD7-1B07-83BE-5DB3AFBCC493}"/>
          </ac:graphicFrameMkLst>
        </pc:graphicFrameChg>
      </pc:sldChg>
      <pc:sldChg chg="addSp delSp modSp add mod">
        <pc:chgData name="Dhwani Teli" userId="848d5b8b-15c5-4446-8e9a-8510dcf2d307" providerId="ADAL" clId="{EAEA4551-D205-5891-A168-C3EF5099EB92}" dt="2025-12-04T03:40:52.906" v="4331" actId="1076"/>
        <pc:sldMkLst>
          <pc:docMk/>
          <pc:sldMk cId="3841199166" sldId="293"/>
        </pc:sldMkLst>
        <pc:spChg chg="add mod">
          <ac:chgData name="Dhwani Teli" userId="848d5b8b-15c5-4446-8e9a-8510dcf2d307" providerId="ADAL" clId="{EAEA4551-D205-5891-A168-C3EF5099EB92}" dt="2025-12-04T03:37:19.699" v="4268" actId="1076"/>
          <ac:spMkLst>
            <pc:docMk/>
            <pc:sldMk cId="3841199166" sldId="293"/>
            <ac:spMk id="2" creationId="{D46EE65E-4475-37F7-DE9F-97D22D24EDFD}"/>
          </ac:spMkLst>
        </pc:spChg>
        <pc:spChg chg="add mod">
          <ac:chgData name="Dhwani Teli" userId="848d5b8b-15c5-4446-8e9a-8510dcf2d307" providerId="ADAL" clId="{EAEA4551-D205-5891-A168-C3EF5099EB92}" dt="2025-12-04T03:40:52.906" v="4331" actId="1076"/>
          <ac:spMkLst>
            <pc:docMk/>
            <pc:sldMk cId="3841199166" sldId="293"/>
            <ac:spMk id="3" creationId="{F27693FD-6954-35AB-8E3C-B81CD93186ED}"/>
          </ac:spMkLst>
        </pc:spChg>
        <pc:spChg chg="add mod">
          <ac:chgData name="Dhwani Teli" userId="848d5b8b-15c5-4446-8e9a-8510dcf2d307" providerId="ADAL" clId="{EAEA4551-D205-5891-A168-C3EF5099EB92}" dt="2025-12-04T03:40:52.906" v="4331" actId="1076"/>
          <ac:spMkLst>
            <pc:docMk/>
            <pc:sldMk cId="3841199166" sldId="293"/>
            <ac:spMk id="4" creationId="{15502484-E080-B08D-BC92-0860C5373C92}"/>
          </ac:spMkLst>
        </pc:spChg>
        <pc:spChg chg="mod">
          <ac:chgData name="Dhwani Teli" userId="848d5b8b-15c5-4446-8e9a-8510dcf2d307" providerId="ADAL" clId="{EAEA4551-D205-5891-A168-C3EF5099EB92}" dt="2025-12-04T03:40:41.965" v="4330" actId="1076"/>
          <ac:spMkLst>
            <pc:docMk/>
            <pc:sldMk cId="3841199166" sldId="293"/>
            <ac:spMk id="7" creationId="{4CCE9612-2AD3-486D-1AF2-CDE8F18ACD56}"/>
          </ac:spMkLst>
        </pc:spChg>
        <pc:spChg chg="add mod">
          <ac:chgData name="Dhwani Teli" userId="848d5b8b-15c5-4446-8e9a-8510dcf2d307" providerId="ADAL" clId="{EAEA4551-D205-5891-A168-C3EF5099EB92}" dt="2025-12-04T03:40:52.906" v="4331" actId="1076"/>
          <ac:spMkLst>
            <pc:docMk/>
            <pc:sldMk cId="3841199166" sldId="293"/>
            <ac:spMk id="8" creationId="{69641F65-0F73-9867-7ADC-E87F67A3D42A}"/>
          </ac:spMkLst>
        </pc:spChg>
        <pc:spChg chg="add mod">
          <ac:chgData name="Dhwani Teli" userId="848d5b8b-15c5-4446-8e9a-8510dcf2d307" providerId="ADAL" clId="{EAEA4551-D205-5891-A168-C3EF5099EB92}" dt="2025-12-04T03:40:52.906" v="4331" actId="1076"/>
          <ac:spMkLst>
            <pc:docMk/>
            <pc:sldMk cId="3841199166" sldId="293"/>
            <ac:spMk id="9" creationId="{21DDA063-7AD0-817D-3AA8-BAADDD10ACE3}"/>
          </ac:spMkLst>
        </pc:spChg>
      </pc:sldChg>
      <pc:sldChg chg="addSp delSp modSp add mod modNotesTx">
        <pc:chgData name="Dhwani Teli" userId="848d5b8b-15c5-4446-8e9a-8510dcf2d307" providerId="ADAL" clId="{EAEA4551-D205-5891-A168-C3EF5099EB92}" dt="2025-12-04T15:52:38.597" v="5190" actId="20577"/>
        <pc:sldMkLst>
          <pc:docMk/>
          <pc:sldMk cId="2099614134" sldId="295"/>
        </pc:sldMkLst>
        <pc:spChg chg="mod">
          <ac:chgData name="Dhwani Teli" userId="848d5b8b-15c5-4446-8e9a-8510dcf2d307" providerId="ADAL" clId="{EAEA4551-D205-5891-A168-C3EF5099EB92}" dt="2025-12-04T03:52:49.899" v="4477" actId="20577"/>
          <ac:spMkLst>
            <pc:docMk/>
            <pc:sldMk cId="2099614134" sldId="295"/>
            <ac:spMk id="7" creationId="{9E95B054-1D3D-83E0-3AE5-20AEC7E06DCD}"/>
          </ac:spMkLst>
        </pc:spChg>
        <pc:graphicFrameChg chg="add mod">
          <ac:chgData name="Dhwani Teli" userId="848d5b8b-15c5-4446-8e9a-8510dcf2d307" providerId="ADAL" clId="{EAEA4551-D205-5891-A168-C3EF5099EB92}" dt="2025-12-04T03:54:10.373" v="4501" actId="12269"/>
          <ac:graphicFrameMkLst>
            <pc:docMk/>
            <pc:sldMk cId="2099614134" sldId="295"/>
            <ac:graphicFrameMk id="5" creationId="{7F83B529-14D3-BEA9-4980-EDF4B64D25D2}"/>
          </ac:graphicFrameMkLst>
        </pc:graphicFrameChg>
      </pc:sldChg>
      <pc:sldChg chg="modSp add mod setBg">
        <pc:chgData name="Dhwani Teli" userId="848d5b8b-15c5-4446-8e9a-8510dcf2d307" providerId="ADAL" clId="{EAEA4551-D205-5891-A168-C3EF5099EB92}" dt="2025-12-04T04:14:50.091" v="4534" actId="20577"/>
        <pc:sldMkLst>
          <pc:docMk/>
          <pc:sldMk cId="3824763523" sldId="296"/>
        </pc:sldMkLst>
        <pc:spChg chg="mod">
          <ac:chgData name="Dhwani Teli" userId="848d5b8b-15c5-4446-8e9a-8510dcf2d307" providerId="ADAL" clId="{EAEA4551-D205-5891-A168-C3EF5099EB92}" dt="2025-12-04T04:14:50.091" v="4534" actId="20577"/>
          <ac:spMkLst>
            <pc:docMk/>
            <pc:sldMk cId="3824763523" sldId="296"/>
            <ac:spMk id="4" creationId="{ACC0E73B-C878-5432-502C-DF270E8E7A5F}"/>
          </ac:spMkLst>
        </pc:spChg>
      </pc:sldChg>
      <pc:sldChg chg="addSp delSp modSp add mod setBg">
        <pc:chgData name="Dhwani Teli" userId="848d5b8b-15c5-4446-8e9a-8510dcf2d307" providerId="ADAL" clId="{EAEA4551-D205-5891-A168-C3EF5099EB92}" dt="2025-12-04T05:08:02.039" v="4900" actId="1076"/>
        <pc:sldMkLst>
          <pc:docMk/>
          <pc:sldMk cId="3223493272" sldId="297"/>
        </pc:sldMkLst>
        <pc:spChg chg="mod">
          <ac:chgData name="Dhwani Teli" userId="848d5b8b-15c5-4446-8e9a-8510dcf2d307" providerId="ADAL" clId="{EAEA4551-D205-5891-A168-C3EF5099EB92}" dt="2025-12-04T04:14:57.115" v="4554" actId="20577"/>
          <ac:spMkLst>
            <pc:docMk/>
            <pc:sldMk cId="3223493272" sldId="297"/>
            <ac:spMk id="2" creationId="{B16898C2-EA4C-C002-BF81-7530D99C1495}"/>
          </ac:spMkLst>
        </pc:spChg>
        <pc:spChg chg="mod">
          <ac:chgData name="Dhwani Teli" userId="848d5b8b-15c5-4446-8e9a-8510dcf2d307" providerId="ADAL" clId="{EAEA4551-D205-5891-A168-C3EF5099EB92}" dt="2025-12-04T05:07:58.841" v="4899" actId="1076"/>
          <ac:spMkLst>
            <pc:docMk/>
            <pc:sldMk cId="3223493272" sldId="297"/>
            <ac:spMk id="3" creationId="{0C734464-AC63-4577-8339-8135DF3976E5}"/>
          </ac:spMkLst>
        </pc:spChg>
        <pc:picChg chg="add mod">
          <ac:chgData name="Dhwani Teli" userId="848d5b8b-15c5-4446-8e9a-8510dcf2d307" providerId="ADAL" clId="{EAEA4551-D205-5891-A168-C3EF5099EB92}" dt="2025-12-04T05:08:02.039" v="4900" actId="1076"/>
          <ac:picMkLst>
            <pc:docMk/>
            <pc:sldMk cId="3223493272" sldId="297"/>
            <ac:picMk id="10242" creationId="{348D1338-3133-E4D5-EF1A-9690DF8ACB4F}"/>
          </ac:picMkLst>
        </pc:picChg>
      </pc:sldChg>
      <pc:sldChg chg="addSp delSp modSp add mod setBg">
        <pc:chgData name="Dhwani Teli" userId="848d5b8b-15c5-4446-8e9a-8510dcf2d307" providerId="ADAL" clId="{EAEA4551-D205-5891-A168-C3EF5099EB92}" dt="2025-12-04T04:37:20.375" v="4629"/>
        <pc:sldMkLst>
          <pc:docMk/>
          <pc:sldMk cId="3840269638" sldId="298"/>
        </pc:sldMkLst>
        <pc:spChg chg="mod">
          <ac:chgData name="Dhwani Teli" userId="848d5b8b-15c5-4446-8e9a-8510dcf2d307" providerId="ADAL" clId="{EAEA4551-D205-5891-A168-C3EF5099EB92}" dt="2025-12-04T04:20:31.215" v="4586" actId="20577"/>
          <ac:spMkLst>
            <pc:docMk/>
            <pc:sldMk cId="3840269638" sldId="298"/>
            <ac:spMk id="2" creationId="{23D45D6C-28BE-AE8B-13B1-8C38B1CF4321}"/>
          </ac:spMkLst>
        </pc:spChg>
        <pc:spChg chg="mod">
          <ac:chgData name="Dhwani Teli" userId="848d5b8b-15c5-4446-8e9a-8510dcf2d307" providerId="ADAL" clId="{EAEA4551-D205-5891-A168-C3EF5099EB92}" dt="2025-12-04T04:20:49.823" v="4590" actId="123"/>
          <ac:spMkLst>
            <pc:docMk/>
            <pc:sldMk cId="3840269638" sldId="298"/>
            <ac:spMk id="5" creationId="{CA07EDE7-15B8-140A-8610-8D95097E7BE6}"/>
          </ac:spMkLst>
        </pc:spChg>
        <pc:picChg chg="add mod">
          <ac:chgData name="Dhwani Teli" userId="848d5b8b-15c5-4446-8e9a-8510dcf2d307" providerId="ADAL" clId="{EAEA4551-D205-5891-A168-C3EF5099EB92}" dt="2025-12-04T04:37:20.375" v="4629"/>
          <ac:picMkLst>
            <pc:docMk/>
            <pc:sldMk cId="3840269638" sldId="298"/>
            <ac:picMk id="3" creationId="{F08A12A5-4A4D-B456-7D5A-80EB70EF483F}"/>
          </ac:picMkLst>
        </pc:picChg>
      </pc:sldChg>
      <pc:sldChg chg="delSp modSp add mod setBg modShow">
        <pc:chgData name="Dhwani Teli" userId="848d5b8b-15c5-4446-8e9a-8510dcf2d307" providerId="ADAL" clId="{EAEA4551-D205-5891-A168-C3EF5099EB92}" dt="2025-12-04T04:59:19.781" v="4881" actId="14100"/>
        <pc:sldMkLst>
          <pc:docMk/>
          <pc:sldMk cId="1101445685" sldId="300"/>
        </pc:sldMkLst>
        <pc:spChg chg="mod">
          <ac:chgData name="Dhwani Teli" userId="848d5b8b-15c5-4446-8e9a-8510dcf2d307" providerId="ADAL" clId="{EAEA4551-D205-5891-A168-C3EF5099EB92}" dt="2025-12-04T04:32:40.206" v="4608" actId="20577"/>
          <ac:spMkLst>
            <pc:docMk/>
            <pc:sldMk cId="1101445685" sldId="300"/>
            <ac:spMk id="2" creationId="{4F40773E-47BC-9765-23D3-CD1964DD411C}"/>
          </ac:spMkLst>
        </pc:spChg>
        <pc:spChg chg="mod">
          <ac:chgData name="Dhwani Teli" userId="848d5b8b-15c5-4446-8e9a-8510dcf2d307" providerId="ADAL" clId="{EAEA4551-D205-5891-A168-C3EF5099EB92}" dt="2025-12-04T04:52:29.327" v="4762" actId="20577"/>
          <ac:spMkLst>
            <pc:docMk/>
            <pc:sldMk cId="1101445685" sldId="300"/>
            <ac:spMk id="7" creationId="{BDE4EB6C-455B-D917-F38A-7C79035ECFBA}"/>
          </ac:spMkLst>
        </pc:spChg>
        <pc:spChg chg="mod">
          <ac:chgData name="Dhwani Teli" userId="848d5b8b-15c5-4446-8e9a-8510dcf2d307" providerId="ADAL" clId="{EAEA4551-D205-5891-A168-C3EF5099EB92}" dt="2025-12-04T04:52:16.238" v="4753" actId="20577"/>
          <ac:spMkLst>
            <pc:docMk/>
            <pc:sldMk cId="1101445685" sldId="300"/>
            <ac:spMk id="9" creationId="{465FC7A7-314D-ACAE-2EE8-F4DD8BC7A93B}"/>
          </ac:spMkLst>
        </pc:spChg>
        <pc:spChg chg="mod">
          <ac:chgData name="Dhwani Teli" userId="848d5b8b-15c5-4446-8e9a-8510dcf2d307" providerId="ADAL" clId="{EAEA4551-D205-5891-A168-C3EF5099EB92}" dt="2025-12-04T04:52:42.185" v="4776" actId="20577"/>
          <ac:spMkLst>
            <pc:docMk/>
            <pc:sldMk cId="1101445685" sldId="300"/>
            <ac:spMk id="16" creationId="{7080C0AF-1754-0BFE-E5CE-0EBCC7247844}"/>
          </ac:spMkLst>
        </pc:spChg>
        <pc:graphicFrameChg chg="mod">
          <ac:chgData name="Dhwani Teli" userId="848d5b8b-15c5-4446-8e9a-8510dcf2d307" providerId="ADAL" clId="{EAEA4551-D205-5891-A168-C3EF5099EB92}" dt="2025-12-04T04:34:19.665" v="4618"/>
          <ac:graphicFrameMkLst>
            <pc:docMk/>
            <pc:sldMk cId="1101445685" sldId="300"/>
            <ac:graphicFrameMk id="10" creationId="{8CC4CA80-72EF-2298-5DCE-FF63B333F208}"/>
          </ac:graphicFrameMkLst>
        </pc:graphicFrameChg>
        <pc:graphicFrameChg chg="mod">
          <ac:chgData name="Dhwani Teli" userId="848d5b8b-15c5-4446-8e9a-8510dcf2d307" providerId="ADAL" clId="{EAEA4551-D205-5891-A168-C3EF5099EB92}" dt="2025-12-04T04:34:28.938" v="4619"/>
          <ac:graphicFrameMkLst>
            <pc:docMk/>
            <pc:sldMk cId="1101445685" sldId="300"/>
            <ac:graphicFrameMk id="14" creationId="{82387297-EF54-8281-AA4B-23FD3E98D573}"/>
          </ac:graphicFrameMkLst>
        </pc:graphicFrameChg>
        <pc:picChg chg="mod">
          <ac:chgData name="Dhwani Teli" userId="848d5b8b-15c5-4446-8e9a-8510dcf2d307" providerId="ADAL" clId="{EAEA4551-D205-5891-A168-C3EF5099EB92}" dt="2025-12-04T04:59:13.130" v="4878" actId="14100"/>
          <ac:picMkLst>
            <pc:docMk/>
            <pc:sldMk cId="1101445685" sldId="300"/>
            <ac:picMk id="8" creationId="{D3771FCE-B264-420B-5FA8-73140E20F610}"/>
          </ac:picMkLst>
        </pc:picChg>
        <pc:picChg chg="mod">
          <ac:chgData name="Dhwani Teli" userId="848d5b8b-15c5-4446-8e9a-8510dcf2d307" providerId="ADAL" clId="{EAEA4551-D205-5891-A168-C3EF5099EB92}" dt="2025-12-04T04:59:19.781" v="4881" actId="14100"/>
          <ac:picMkLst>
            <pc:docMk/>
            <pc:sldMk cId="1101445685" sldId="300"/>
            <ac:picMk id="12" creationId="{1976F792-4A22-4BF1-F8E2-2F86102672AF}"/>
          </ac:picMkLst>
        </pc:picChg>
        <pc:cxnChg chg="mod">
          <ac:chgData name="Dhwani Teli" userId="848d5b8b-15c5-4446-8e9a-8510dcf2d307" providerId="ADAL" clId="{EAEA4551-D205-5891-A168-C3EF5099EB92}" dt="2025-12-04T04:52:40.740" v="4774" actId="20577"/>
          <ac:cxnSpMkLst>
            <pc:docMk/>
            <pc:sldMk cId="1101445685" sldId="300"/>
            <ac:cxnSpMk id="11" creationId="{2B36823E-653B-776E-4D6F-3FF062FC9B64}"/>
          </ac:cxnSpMkLst>
        </pc:cxnChg>
      </pc:sldChg>
      <pc:sldChg chg="addSp delSp modSp add mod">
        <pc:chgData name="Dhwani Teli" userId="848d5b8b-15c5-4446-8e9a-8510dcf2d307" providerId="ADAL" clId="{EAEA4551-D205-5891-A168-C3EF5099EB92}" dt="2025-12-04T15:37:35.230" v="4923" actId="732"/>
        <pc:sldMkLst>
          <pc:docMk/>
          <pc:sldMk cId="1638506602" sldId="303"/>
        </pc:sldMkLst>
        <pc:spChg chg="mod">
          <ac:chgData name="Dhwani Teli" userId="848d5b8b-15c5-4446-8e9a-8510dcf2d307" providerId="ADAL" clId="{EAEA4551-D205-5891-A168-C3EF5099EB92}" dt="2025-12-04T04:38:45.033" v="4634" actId="20577"/>
          <ac:spMkLst>
            <pc:docMk/>
            <pc:sldMk cId="1638506602" sldId="303"/>
            <ac:spMk id="2" creationId="{647F77BE-2D2C-28B4-36D3-23703F785F3A}"/>
          </ac:spMkLst>
        </pc:spChg>
        <pc:picChg chg="add mod modCrop">
          <ac:chgData name="Dhwani Teli" userId="848d5b8b-15c5-4446-8e9a-8510dcf2d307" providerId="ADAL" clId="{EAEA4551-D205-5891-A168-C3EF5099EB92}" dt="2025-12-04T15:37:35.230" v="4923" actId="732"/>
          <ac:picMkLst>
            <pc:docMk/>
            <pc:sldMk cId="1638506602" sldId="303"/>
            <ac:picMk id="4" creationId="{4BF61990-DB16-5830-78DD-8EFE260B289D}"/>
          </ac:picMkLst>
        </pc:picChg>
      </pc:sldChg>
      <pc:sldChg chg="addSp delSp modSp new mod setBg modClrScheme chgLayout">
        <pc:chgData name="Dhwani Teli" userId="848d5b8b-15c5-4446-8e9a-8510dcf2d307" providerId="ADAL" clId="{EAEA4551-D205-5891-A168-C3EF5099EB92}" dt="2025-12-04T04:56:39.068" v="4855" actId="1076"/>
        <pc:sldMkLst>
          <pc:docMk/>
          <pc:sldMk cId="3223266550" sldId="304"/>
        </pc:sldMkLst>
        <pc:spChg chg="add mod">
          <ac:chgData name="Dhwani Teli" userId="848d5b8b-15c5-4446-8e9a-8510dcf2d307" providerId="ADAL" clId="{EAEA4551-D205-5891-A168-C3EF5099EB92}" dt="2025-12-04T04:56:39.068" v="4855" actId="1076"/>
          <ac:spMkLst>
            <pc:docMk/>
            <pc:sldMk cId="3223266550" sldId="304"/>
            <ac:spMk id="4" creationId="{F78FB8BC-766E-F0FB-43D6-02AE87EFFBD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0F24C3-9468-4AA2-85C3-00EE46895287}" type="doc">
      <dgm:prSet loTypeId="urn:microsoft.com/office/officeart/2005/8/layout/hList7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B2EFB-FF17-4E76-B672-9CC162B100B6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Which customers are most likely to default on their credit card payments next month?</a:t>
          </a:r>
        </a:p>
      </dgm:t>
    </dgm:pt>
    <dgm:pt modelId="{8948C95D-152A-4941-9F83-F6362385EE87}" type="parTrans" cxnId="{B3E0CD64-FC40-4B8F-85AF-DCBC5E60BA0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EF4A54-B79C-4731-9E29-D1C76E34148D}" type="sibTrans" cxnId="{B3E0CD64-FC40-4B8F-85AF-DCBC5E60BA0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597986-D2E8-406C-BE4A-9B333686DF52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Does adding additional variables to the model significantly improve the accuracy of default prediction?</a:t>
          </a:r>
        </a:p>
      </dgm:t>
    </dgm:pt>
    <dgm:pt modelId="{187177D4-67E1-4083-8D1A-A9B9BE9721D3}" type="parTrans" cxnId="{CB8686F3-01FA-4490-9784-7CAB6241873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BF89B-C81D-4848-AB41-78494C7A4F19}" type="sibTrans" cxnId="{CB8686F3-01FA-4490-9784-7CAB6241873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B30AEE-8AF5-485C-BF56-E65E69E4F288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What customer characteristics and behaviors are the strongest indicators of future default?</a:t>
          </a:r>
        </a:p>
      </dgm:t>
    </dgm:pt>
    <dgm:pt modelId="{612C2D98-0188-4935-A12D-5A42CD992EB4}" type="parTrans" cxnId="{6BA281B1-841D-4C67-9304-6FEF58F0AC8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6BBE8E-5014-4B42-8531-B930773D7F64}" type="sibTrans" cxnId="{6BA281B1-841D-4C67-9304-6FEF58F0AC8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7B14CE-50FA-4E33-8119-CFBA21A29B99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Which customer segments represent the highest default risk (for example, low credit limit, high delinquency, or consistently low payments)? </a:t>
          </a:r>
        </a:p>
      </dgm:t>
    </dgm:pt>
    <dgm:pt modelId="{891A15C6-2BAC-4A18-AC41-F52D36680BD8}" type="parTrans" cxnId="{292A3533-6985-4E22-B1E9-DF8AE1554A2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142B97-BD0B-4BA0-A99B-0C95129057E0}" type="sibTrans" cxnId="{292A3533-6985-4E22-B1E9-DF8AE1554A2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7EFF53-EF1A-458E-A393-FBB52E83903E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How should the bank prioritize customers for intervention based on their predicted probability of default?</a:t>
          </a:r>
        </a:p>
      </dgm:t>
    </dgm:pt>
    <dgm:pt modelId="{F0B71939-1EFE-473F-B02A-13CA96543C1C}" type="parTrans" cxnId="{ADA9E876-FB7B-48D8-9BE7-38383CB4F4A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3AFE67-F4E2-4241-8BD9-D4BC43F1D484}" type="sibTrans" cxnId="{ADA9E876-FB7B-48D8-9BE7-38383CB4F4A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DE58D5-16AF-074C-91E9-6EFD75BB4C0B}" type="pres">
      <dgm:prSet presAssocID="{190F24C3-9468-4AA2-85C3-00EE46895287}" presName="Name0" presStyleCnt="0">
        <dgm:presLayoutVars>
          <dgm:dir/>
          <dgm:resizeHandles val="exact"/>
        </dgm:presLayoutVars>
      </dgm:prSet>
      <dgm:spPr/>
    </dgm:pt>
    <dgm:pt modelId="{26DC10B8-9A6B-9047-BCCD-BD4D8AF56C60}" type="pres">
      <dgm:prSet presAssocID="{190F24C3-9468-4AA2-85C3-00EE46895287}" presName="fgShape" presStyleLbl="fgShp" presStyleIdx="0" presStyleCnt="1"/>
      <dgm:spPr/>
    </dgm:pt>
    <dgm:pt modelId="{C69868FF-49F0-F949-88ED-C9FE38B1AA95}" type="pres">
      <dgm:prSet presAssocID="{190F24C3-9468-4AA2-85C3-00EE46895287}" presName="linComp" presStyleCnt="0"/>
      <dgm:spPr/>
    </dgm:pt>
    <dgm:pt modelId="{33BC4C21-E76B-1640-B893-3C9E35875401}" type="pres">
      <dgm:prSet presAssocID="{347B2EFB-FF17-4E76-B672-9CC162B100B6}" presName="compNode" presStyleCnt="0"/>
      <dgm:spPr/>
    </dgm:pt>
    <dgm:pt modelId="{167F7C98-3ED2-3C4B-B9FD-1930817B5409}" type="pres">
      <dgm:prSet presAssocID="{347B2EFB-FF17-4E76-B672-9CC162B100B6}" presName="bkgdShape" presStyleLbl="node1" presStyleIdx="0" presStyleCnt="5"/>
      <dgm:spPr/>
    </dgm:pt>
    <dgm:pt modelId="{BFEE3D85-520F-C54D-B7FA-325C6FFB8D9B}" type="pres">
      <dgm:prSet presAssocID="{347B2EFB-FF17-4E76-B672-9CC162B100B6}" presName="nodeTx" presStyleLbl="node1" presStyleIdx="0" presStyleCnt="5">
        <dgm:presLayoutVars>
          <dgm:bulletEnabled val="1"/>
        </dgm:presLayoutVars>
      </dgm:prSet>
      <dgm:spPr/>
    </dgm:pt>
    <dgm:pt modelId="{7DF58E3F-5610-9E43-BC90-0614FC4F6771}" type="pres">
      <dgm:prSet presAssocID="{347B2EFB-FF17-4E76-B672-9CC162B100B6}" presName="invisiNode" presStyleLbl="node1" presStyleIdx="0" presStyleCnt="5"/>
      <dgm:spPr/>
    </dgm:pt>
    <dgm:pt modelId="{49E5D64E-C4DC-F440-AADE-2F0F17CBB21F}" type="pres">
      <dgm:prSet presAssocID="{347B2EFB-FF17-4E76-B672-9CC162B100B6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741C8A34-A4C8-3446-B25E-0521AEB2A8C4}" type="pres">
      <dgm:prSet presAssocID="{67EF4A54-B79C-4731-9E29-D1C76E34148D}" presName="sibTrans" presStyleLbl="sibTrans2D1" presStyleIdx="0" presStyleCnt="0"/>
      <dgm:spPr/>
    </dgm:pt>
    <dgm:pt modelId="{78EA1B21-5CC4-374B-A654-8AAB0CFC5A11}" type="pres">
      <dgm:prSet presAssocID="{3F597986-D2E8-406C-BE4A-9B333686DF52}" presName="compNode" presStyleCnt="0"/>
      <dgm:spPr/>
    </dgm:pt>
    <dgm:pt modelId="{35521B50-EA74-7645-BE96-050A1D07B03A}" type="pres">
      <dgm:prSet presAssocID="{3F597986-D2E8-406C-BE4A-9B333686DF52}" presName="bkgdShape" presStyleLbl="node1" presStyleIdx="1" presStyleCnt="5"/>
      <dgm:spPr/>
    </dgm:pt>
    <dgm:pt modelId="{BA7B60FF-E390-DE41-A4F3-54A5503B712F}" type="pres">
      <dgm:prSet presAssocID="{3F597986-D2E8-406C-BE4A-9B333686DF52}" presName="nodeTx" presStyleLbl="node1" presStyleIdx="1" presStyleCnt="5">
        <dgm:presLayoutVars>
          <dgm:bulletEnabled val="1"/>
        </dgm:presLayoutVars>
      </dgm:prSet>
      <dgm:spPr/>
    </dgm:pt>
    <dgm:pt modelId="{8CD656CB-243E-8E47-AC0C-690CAFF584BA}" type="pres">
      <dgm:prSet presAssocID="{3F597986-D2E8-406C-BE4A-9B333686DF52}" presName="invisiNode" presStyleLbl="node1" presStyleIdx="1" presStyleCnt="5"/>
      <dgm:spPr/>
    </dgm:pt>
    <dgm:pt modelId="{636DC436-FE16-C344-A9DB-AC6AE069779E}" type="pres">
      <dgm:prSet presAssocID="{3F597986-D2E8-406C-BE4A-9B333686DF52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ECA1249-AB82-9A4F-A1D3-209567C1FEB9}" type="pres">
      <dgm:prSet presAssocID="{4BBBF89B-C81D-4848-AB41-78494C7A4F19}" presName="sibTrans" presStyleLbl="sibTrans2D1" presStyleIdx="0" presStyleCnt="0"/>
      <dgm:spPr/>
    </dgm:pt>
    <dgm:pt modelId="{BF9088BD-F9CF-304F-A809-38F9D6D8D713}" type="pres">
      <dgm:prSet presAssocID="{97B30AEE-8AF5-485C-BF56-E65E69E4F288}" presName="compNode" presStyleCnt="0"/>
      <dgm:spPr/>
    </dgm:pt>
    <dgm:pt modelId="{DA7D5A48-62B4-C24B-8FBC-0BDC49E865DE}" type="pres">
      <dgm:prSet presAssocID="{97B30AEE-8AF5-485C-BF56-E65E69E4F288}" presName="bkgdShape" presStyleLbl="node1" presStyleIdx="2" presStyleCnt="5"/>
      <dgm:spPr/>
    </dgm:pt>
    <dgm:pt modelId="{97717799-01DE-844A-8283-9F336F566DFA}" type="pres">
      <dgm:prSet presAssocID="{97B30AEE-8AF5-485C-BF56-E65E69E4F288}" presName="nodeTx" presStyleLbl="node1" presStyleIdx="2" presStyleCnt="5">
        <dgm:presLayoutVars>
          <dgm:bulletEnabled val="1"/>
        </dgm:presLayoutVars>
      </dgm:prSet>
      <dgm:spPr/>
    </dgm:pt>
    <dgm:pt modelId="{2CE860A3-342A-F74E-AC1B-99551E4E5130}" type="pres">
      <dgm:prSet presAssocID="{97B30AEE-8AF5-485C-BF56-E65E69E4F288}" presName="invisiNode" presStyleLbl="node1" presStyleIdx="2" presStyleCnt="5"/>
      <dgm:spPr/>
    </dgm:pt>
    <dgm:pt modelId="{5F400E9E-9DBD-9743-81FF-E997463AD651}" type="pres">
      <dgm:prSet presAssocID="{97B30AEE-8AF5-485C-BF56-E65E69E4F288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B3C1DD-7482-6A4B-8F85-BED4B3F38C4C}" type="pres">
      <dgm:prSet presAssocID="{796BBE8E-5014-4B42-8531-B930773D7F64}" presName="sibTrans" presStyleLbl="sibTrans2D1" presStyleIdx="0" presStyleCnt="0"/>
      <dgm:spPr/>
    </dgm:pt>
    <dgm:pt modelId="{725DA3FC-6F3D-9E4E-ADA2-446B57E8AB39}" type="pres">
      <dgm:prSet presAssocID="{CC7B14CE-50FA-4E33-8119-CFBA21A29B99}" presName="compNode" presStyleCnt="0"/>
      <dgm:spPr/>
    </dgm:pt>
    <dgm:pt modelId="{82318582-59A5-EB46-BA4C-DC283FA67F34}" type="pres">
      <dgm:prSet presAssocID="{CC7B14CE-50FA-4E33-8119-CFBA21A29B99}" presName="bkgdShape" presStyleLbl="node1" presStyleIdx="3" presStyleCnt="5"/>
      <dgm:spPr/>
    </dgm:pt>
    <dgm:pt modelId="{652E897A-BEB6-0441-ACF9-D40AC0EEA48F}" type="pres">
      <dgm:prSet presAssocID="{CC7B14CE-50FA-4E33-8119-CFBA21A29B99}" presName="nodeTx" presStyleLbl="node1" presStyleIdx="3" presStyleCnt="5">
        <dgm:presLayoutVars>
          <dgm:bulletEnabled val="1"/>
        </dgm:presLayoutVars>
      </dgm:prSet>
      <dgm:spPr/>
    </dgm:pt>
    <dgm:pt modelId="{2CA4D9D0-EF8D-FC44-B8BC-39F29D665D25}" type="pres">
      <dgm:prSet presAssocID="{CC7B14CE-50FA-4E33-8119-CFBA21A29B99}" presName="invisiNode" presStyleLbl="node1" presStyleIdx="3" presStyleCnt="5"/>
      <dgm:spPr/>
    </dgm:pt>
    <dgm:pt modelId="{A6176D2A-65B9-5248-BF42-8067677FBC86}" type="pres">
      <dgm:prSet presAssocID="{CC7B14CE-50FA-4E33-8119-CFBA21A29B9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2A8D0CD-82A6-2D40-A368-D7D62C76BDCD}" type="pres">
      <dgm:prSet presAssocID="{B8142B97-BD0B-4BA0-A99B-0C95129057E0}" presName="sibTrans" presStyleLbl="sibTrans2D1" presStyleIdx="0" presStyleCnt="0"/>
      <dgm:spPr/>
    </dgm:pt>
    <dgm:pt modelId="{568BB7CC-539F-814C-8229-2C1BEA98AF6F}" type="pres">
      <dgm:prSet presAssocID="{917EFF53-EF1A-458E-A393-FBB52E83903E}" presName="compNode" presStyleCnt="0"/>
      <dgm:spPr/>
    </dgm:pt>
    <dgm:pt modelId="{A756C279-7D3C-3848-98A3-501D11178AFB}" type="pres">
      <dgm:prSet presAssocID="{917EFF53-EF1A-458E-A393-FBB52E83903E}" presName="bkgdShape" presStyleLbl="node1" presStyleIdx="4" presStyleCnt="5"/>
      <dgm:spPr/>
    </dgm:pt>
    <dgm:pt modelId="{2949D1EC-F4C3-A74C-850C-D2F1CDDE8344}" type="pres">
      <dgm:prSet presAssocID="{917EFF53-EF1A-458E-A393-FBB52E83903E}" presName="nodeTx" presStyleLbl="node1" presStyleIdx="4" presStyleCnt="5">
        <dgm:presLayoutVars>
          <dgm:bulletEnabled val="1"/>
        </dgm:presLayoutVars>
      </dgm:prSet>
      <dgm:spPr/>
    </dgm:pt>
    <dgm:pt modelId="{24364F3F-1B4B-554A-AFC2-D93E27B92130}" type="pres">
      <dgm:prSet presAssocID="{917EFF53-EF1A-458E-A393-FBB52E83903E}" presName="invisiNode" presStyleLbl="node1" presStyleIdx="4" presStyleCnt="5"/>
      <dgm:spPr/>
    </dgm:pt>
    <dgm:pt modelId="{F77F5BBD-9D2E-574B-BB67-FB1FEB4FA387}" type="pres">
      <dgm:prSet presAssocID="{917EFF53-EF1A-458E-A393-FBB52E83903E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</dgm:ptLst>
  <dgm:cxnLst>
    <dgm:cxn modelId="{57B9EE04-EC56-944A-9EC0-8CF5F0FF9FE2}" type="presOf" srcId="{796BBE8E-5014-4B42-8531-B930773D7F64}" destId="{10B3C1DD-7482-6A4B-8F85-BED4B3F38C4C}" srcOrd="0" destOrd="0" presId="urn:microsoft.com/office/officeart/2005/8/layout/hList7"/>
    <dgm:cxn modelId="{15C03A27-D862-5D40-8E95-97DFABECBE8E}" type="presOf" srcId="{3F597986-D2E8-406C-BE4A-9B333686DF52}" destId="{BA7B60FF-E390-DE41-A4F3-54A5503B712F}" srcOrd="1" destOrd="0" presId="urn:microsoft.com/office/officeart/2005/8/layout/hList7"/>
    <dgm:cxn modelId="{292A3533-6985-4E22-B1E9-DF8AE1554A2E}" srcId="{190F24C3-9468-4AA2-85C3-00EE46895287}" destId="{CC7B14CE-50FA-4E33-8119-CFBA21A29B99}" srcOrd="3" destOrd="0" parTransId="{891A15C6-2BAC-4A18-AC41-F52D36680BD8}" sibTransId="{B8142B97-BD0B-4BA0-A99B-0C95129057E0}"/>
    <dgm:cxn modelId="{2B20FE3F-532C-504D-BAC9-4814429EE843}" type="presOf" srcId="{CC7B14CE-50FA-4E33-8119-CFBA21A29B99}" destId="{652E897A-BEB6-0441-ACF9-D40AC0EEA48F}" srcOrd="1" destOrd="0" presId="urn:microsoft.com/office/officeart/2005/8/layout/hList7"/>
    <dgm:cxn modelId="{9D7D9B5F-B328-7A46-AEA1-912D73038624}" type="presOf" srcId="{67EF4A54-B79C-4731-9E29-D1C76E34148D}" destId="{741C8A34-A4C8-3446-B25E-0521AEB2A8C4}" srcOrd="0" destOrd="0" presId="urn:microsoft.com/office/officeart/2005/8/layout/hList7"/>
    <dgm:cxn modelId="{F07CD661-928F-8F41-92F5-A0DE69967E77}" type="presOf" srcId="{347B2EFB-FF17-4E76-B672-9CC162B100B6}" destId="{BFEE3D85-520F-C54D-B7FA-325C6FFB8D9B}" srcOrd="1" destOrd="0" presId="urn:microsoft.com/office/officeart/2005/8/layout/hList7"/>
    <dgm:cxn modelId="{15A9DE62-A063-714D-9597-6EAB32676ADC}" type="presOf" srcId="{190F24C3-9468-4AA2-85C3-00EE46895287}" destId="{BFDE58D5-16AF-074C-91E9-6EFD75BB4C0B}" srcOrd="0" destOrd="0" presId="urn:microsoft.com/office/officeart/2005/8/layout/hList7"/>
    <dgm:cxn modelId="{B3E0CD64-FC40-4B8F-85AF-DCBC5E60BA0D}" srcId="{190F24C3-9468-4AA2-85C3-00EE46895287}" destId="{347B2EFB-FF17-4E76-B672-9CC162B100B6}" srcOrd="0" destOrd="0" parTransId="{8948C95D-152A-4941-9F83-F6362385EE87}" sibTransId="{67EF4A54-B79C-4731-9E29-D1C76E34148D}"/>
    <dgm:cxn modelId="{102C9846-4A8A-6640-A7E1-6D2492D9D4B7}" type="presOf" srcId="{97B30AEE-8AF5-485C-BF56-E65E69E4F288}" destId="{97717799-01DE-844A-8283-9F336F566DFA}" srcOrd="1" destOrd="0" presId="urn:microsoft.com/office/officeart/2005/8/layout/hList7"/>
    <dgm:cxn modelId="{40F0986C-4F61-7A4F-95E7-5D5AC73AC795}" type="presOf" srcId="{97B30AEE-8AF5-485C-BF56-E65E69E4F288}" destId="{DA7D5A48-62B4-C24B-8FBC-0BDC49E865DE}" srcOrd="0" destOrd="0" presId="urn:microsoft.com/office/officeart/2005/8/layout/hList7"/>
    <dgm:cxn modelId="{00B3B852-6FDE-1D44-B6C6-F76F7DDC6095}" type="presOf" srcId="{4BBBF89B-C81D-4848-AB41-78494C7A4F19}" destId="{6ECA1249-AB82-9A4F-A1D3-209567C1FEB9}" srcOrd="0" destOrd="0" presId="urn:microsoft.com/office/officeart/2005/8/layout/hList7"/>
    <dgm:cxn modelId="{ADA9E876-FB7B-48D8-9BE7-38383CB4F4A3}" srcId="{190F24C3-9468-4AA2-85C3-00EE46895287}" destId="{917EFF53-EF1A-458E-A393-FBB52E83903E}" srcOrd="4" destOrd="0" parTransId="{F0B71939-1EFE-473F-B02A-13CA96543C1C}" sibTransId="{9B3AFE67-F4E2-4241-8BD9-D4BC43F1D484}"/>
    <dgm:cxn modelId="{A7ED977B-390A-A445-B0E6-B6A87F3A297C}" type="presOf" srcId="{B8142B97-BD0B-4BA0-A99B-0C95129057E0}" destId="{72A8D0CD-82A6-2D40-A368-D7D62C76BDCD}" srcOrd="0" destOrd="0" presId="urn:microsoft.com/office/officeart/2005/8/layout/hList7"/>
    <dgm:cxn modelId="{52DCE792-E569-2448-BD34-C5BC2C21FB1D}" type="presOf" srcId="{CC7B14CE-50FA-4E33-8119-CFBA21A29B99}" destId="{82318582-59A5-EB46-BA4C-DC283FA67F34}" srcOrd="0" destOrd="0" presId="urn:microsoft.com/office/officeart/2005/8/layout/hList7"/>
    <dgm:cxn modelId="{24268493-F46E-A649-93D2-2D3925B8AABE}" type="presOf" srcId="{917EFF53-EF1A-458E-A393-FBB52E83903E}" destId="{A756C279-7D3C-3848-98A3-501D11178AFB}" srcOrd="0" destOrd="0" presId="urn:microsoft.com/office/officeart/2005/8/layout/hList7"/>
    <dgm:cxn modelId="{6BA281B1-841D-4C67-9304-6FEF58F0AC83}" srcId="{190F24C3-9468-4AA2-85C3-00EE46895287}" destId="{97B30AEE-8AF5-485C-BF56-E65E69E4F288}" srcOrd="2" destOrd="0" parTransId="{612C2D98-0188-4935-A12D-5A42CD992EB4}" sibTransId="{796BBE8E-5014-4B42-8531-B930773D7F64}"/>
    <dgm:cxn modelId="{DF7D91C8-CFC5-8A49-9C6C-944F78928A6B}" type="presOf" srcId="{3F597986-D2E8-406C-BE4A-9B333686DF52}" destId="{35521B50-EA74-7645-BE96-050A1D07B03A}" srcOrd="0" destOrd="0" presId="urn:microsoft.com/office/officeart/2005/8/layout/hList7"/>
    <dgm:cxn modelId="{DABBADDF-935C-C844-89A1-7C6A7AFE35DC}" type="presOf" srcId="{347B2EFB-FF17-4E76-B672-9CC162B100B6}" destId="{167F7C98-3ED2-3C4B-B9FD-1930817B5409}" srcOrd="0" destOrd="0" presId="urn:microsoft.com/office/officeart/2005/8/layout/hList7"/>
    <dgm:cxn modelId="{228375E4-CA8D-D546-8AE0-0C893F54D736}" type="presOf" srcId="{917EFF53-EF1A-458E-A393-FBB52E83903E}" destId="{2949D1EC-F4C3-A74C-850C-D2F1CDDE8344}" srcOrd="1" destOrd="0" presId="urn:microsoft.com/office/officeart/2005/8/layout/hList7"/>
    <dgm:cxn modelId="{CB8686F3-01FA-4490-9784-7CAB6241873D}" srcId="{190F24C3-9468-4AA2-85C3-00EE46895287}" destId="{3F597986-D2E8-406C-BE4A-9B333686DF52}" srcOrd="1" destOrd="0" parTransId="{187177D4-67E1-4083-8D1A-A9B9BE9721D3}" sibTransId="{4BBBF89B-C81D-4848-AB41-78494C7A4F19}"/>
    <dgm:cxn modelId="{034A61F2-75E8-5E45-B6B4-43F2610C5EB1}" type="presParOf" srcId="{BFDE58D5-16AF-074C-91E9-6EFD75BB4C0B}" destId="{26DC10B8-9A6B-9047-BCCD-BD4D8AF56C60}" srcOrd="0" destOrd="0" presId="urn:microsoft.com/office/officeart/2005/8/layout/hList7"/>
    <dgm:cxn modelId="{BB257510-160B-8647-87B5-3616D0208345}" type="presParOf" srcId="{BFDE58D5-16AF-074C-91E9-6EFD75BB4C0B}" destId="{C69868FF-49F0-F949-88ED-C9FE38B1AA95}" srcOrd="1" destOrd="0" presId="urn:microsoft.com/office/officeart/2005/8/layout/hList7"/>
    <dgm:cxn modelId="{CA509B32-27DD-D740-8A22-D518A98D6DC8}" type="presParOf" srcId="{C69868FF-49F0-F949-88ED-C9FE38B1AA95}" destId="{33BC4C21-E76B-1640-B893-3C9E35875401}" srcOrd="0" destOrd="0" presId="urn:microsoft.com/office/officeart/2005/8/layout/hList7"/>
    <dgm:cxn modelId="{1EC1E871-DB7A-8743-903F-7B6B3AD9ACE0}" type="presParOf" srcId="{33BC4C21-E76B-1640-B893-3C9E35875401}" destId="{167F7C98-3ED2-3C4B-B9FD-1930817B5409}" srcOrd="0" destOrd="0" presId="urn:microsoft.com/office/officeart/2005/8/layout/hList7"/>
    <dgm:cxn modelId="{10586CF5-5348-E144-A474-234EAD340ADC}" type="presParOf" srcId="{33BC4C21-E76B-1640-B893-3C9E35875401}" destId="{BFEE3D85-520F-C54D-B7FA-325C6FFB8D9B}" srcOrd="1" destOrd="0" presId="urn:microsoft.com/office/officeart/2005/8/layout/hList7"/>
    <dgm:cxn modelId="{7B935D11-9F5B-3848-8585-E1EFD32382C7}" type="presParOf" srcId="{33BC4C21-E76B-1640-B893-3C9E35875401}" destId="{7DF58E3F-5610-9E43-BC90-0614FC4F6771}" srcOrd="2" destOrd="0" presId="urn:microsoft.com/office/officeart/2005/8/layout/hList7"/>
    <dgm:cxn modelId="{ED2CBCC0-02F8-6842-8723-66A6960B2638}" type="presParOf" srcId="{33BC4C21-E76B-1640-B893-3C9E35875401}" destId="{49E5D64E-C4DC-F440-AADE-2F0F17CBB21F}" srcOrd="3" destOrd="0" presId="urn:microsoft.com/office/officeart/2005/8/layout/hList7"/>
    <dgm:cxn modelId="{2DF84260-DBE0-064C-9793-8B08F1E4B904}" type="presParOf" srcId="{C69868FF-49F0-F949-88ED-C9FE38B1AA95}" destId="{741C8A34-A4C8-3446-B25E-0521AEB2A8C4}" srcOrd="1" destOrd="0" presId="urn:microsoft.com/office/officeart/2005/8/layout/hList7"/>
    <dgm:cxn modelId="{808512F0-4760-9C47-8378-F9A204D000BA}" type="presParOf" srcId="{C69868FF-49F0-F949-88ED-C9FE38B1AA95}" destId="{78EA1B21-5CC4-374B-A654-8AAB0CFC5A11}" srcOrd="2" destOrd="0" presId="urn:microsoft.com/office/officeart/2005/8/layout/hList7"/>
    <dgm:cxn modelId="{3D2E870B-6608-C641-9FED-495A14B1C006}" type="presParOf" srcId="{78EA1B21-5CC4-374B-A654-8AAB0CFC5A11}" destId="{35521B50-EA74-7645-BE96-050A1D07B03A}" srcOrd="0" destOrd="0" presId="urn:microsoft.com/office/officeart/2005/8/layout/hList7"/>
    <dgm:cxn modelId="{25E04E1D-B3FF-FE4C-8908-E14D5020B7B5}" type="presParOf" srcId="{78EA1B21-5CC4-374B-A654-8AAB0CFC5A11}" destId="{BA7B60FF-E390-DE41-A4F3-54A5503B712F}" srcOrd="1" destOrd="0" presId="urn:microsoft.com/office/officeart/2005/8/layout/hList7"/>
    <dgm:cxn modelId="{47A846A3-6F0D-1C4D-9759-835BE3C826BD}" type="presParOf" srcId="{78EA1B21-5CC4-374B-A654-8AAB0CFC5A11}" destId="{8CD656CB-243E-8E47-AC0C-690CAFF584BA}" srcOrd="2" destOrd="0" presId="urn:microsoft.com/office/officeart/2005/8/layout/hList7"/>
    <dgm:cxn modelId="{F294CA46-FB91-144B-BFCC-F4A1BE763AC5}" type="presParOf" srcId="{78EA1B21-5CC4-374B-A654-8AAB0CFC5A11}" destId="{636DC436-FE16-C344-A9DB-AC6AE069779E}" srcOrd="3" destOrd="0" presId="urn:microsoft.com/office/officeart/2005/8/layout/hList7"/>
    <dgm:cxn modelId="{87B86F50-86C1-CA4D-BBAF-B084A09AD718}" type="presParOf" srcId="{C69868FF-49F0-F949-88ED-C9FE38B1AA95}" destId="{6ECA1249-AB82-9A4F-A1D3-209567C1FEB9}" srcOrd="3" destOrd="0" presId="urn:microsoft.com/office/officeart/2005/8/layout/hList7"/>
    <dgm:cxn modelId="{F0145708-81F2-4248-9850-65B07E9D2292}" type="presParOf" srcId="{C69868FF-49F0-F949-88ED-C9FE38B1AA95}" destId="{BF9088BD-F9CF-304F-A809-38F9D6D8D713}" srcOrd="4" destOrd="0" presId="urn:microsoft.com/office/officeart/2005/8/layout/hList7"/>
    <dgm:cxn modelId="{53B26C12-EB0F-D84A-8106-631880CF0BBB}" type="presParOf" srcId="{BF9088BD-F9CF-304F-A809-38F9D6D8D713}" destId="{DA7D5A48-62B4-C24B-8FBC-0BDC49E865DE}" srcOrd="0" destOrd="0" presId="urn:microsoft.com/office/officeart/2005/8/layout/hList7"/>
    <dgm:cxn modelId="{CB69374D-251E-494B-867D-067DA690A01D}" type="presParOf" srcId="{BF9088BD-F9CF-304F-A809-38F9D6D8D713}" destId="{97717799-01DE-844A-8283-9F336F566DFA}" srcOrd="1" destOrd="0" presId="urn:microsoft.com/office/officeart/2005/8/layout/hList7"/>
    <dgm:cxn modelId="{DA8C71CD-6A6C-2344-8262-7AD036597D24}" type="presParOf" srcId="{BF9088BD-F9CF-304F-A809-38F9D6D8D713}" destId="{2CE860A3-342A-F74E-AC1B-99551E4E5130}" srcOrd="2" destOrd="0" presId="urn:microsoft.com/office/officeart/2005/8/layout/hList7"/>
    <dgm:cxn modelId="{FCD96174-306A-E348-ADBC-F340C4B32CD8}" type="presParOf" srcId="{BF9088BD-F9CF-304F-A809-38F9D6D8D713}" destId="{5F400E9E-9DBD-9743-81FF-E997463AD651}" srcOrd="3" destOrd="0" presId="urn:microsoft.com/office/officeart/2005/8/layout/hList7"/>
    <dgm:cxn modelId="{AFA54A3E-C639-DC45-B489-80BDC887561B}" type="presParOf" srcId="{C69868FF-49F0-F949-88ED-C9FE38B1AA95}" destId="{10B3C1DD-7482-6A4B-8F85-BED4B3F38C4C}" srcOrd="5" destOrd="0" presId="urn:microsoft.com/office/officeart/2005/8/layout/hList7"/>
    <dgm:cxn modelId="{455445EC-25BD-984A-9EFA-F3EE2CEBBC34}" type="presParOf" srcId="{C69868FF-49F0-F949-88ED-C9FE38B1AA95}" destId="{725DA3FC-6F3D-9E4E-ADA2-446B57E8AB39}" srcOrd="6" destOrd="0" presId="urn:microsoft.com/office/officeart/2005/8/layout/hList7"/>
    <dgm:cxn modelId="{FAA31B07-8539-D546-B583-CA728E7518B2}" type="presParOf" srcId="{725DA3FC-6F3D-9E4E-ADA2-446B57E8AB39}" destId="{82318582-59A5-EB46-BA4C-DC283FA67F34}" srcOrd="0" destOrd="0" presId="urn:microsoft.com/office/officeart/2005/8/layout/hList7"/>
    <dgm:cxn modelId="{CFC85379-C3B4-2740-9C67-863AAF156BA6}" type="presParOf" srcId="{725DA3FC-6F3D-9E4E-ADA2-446B57E8AB39}" destId="{652E897A-BEB6-0441-ACF9-D40AC0EEA48F}" srcOrd="1" destOrd="0" presId="urn:microsoft.com/office/officeart/2005/8/layout/hList7"/>
    <dgm:cxn modelId="{AA5021AE-410C-8843-955C-5D70DCCFD898}" type="presParOf" srcId="{725DA3FC-6F3D-9E4E-ADA2-446B57E8AB39}" destId="{2CA4D9D0-EF8D-FC44-B8BC-39F29D665D25}" srcOrd="2" destOrd="0" presId="urn:microsoft.com/office/officeart/2005/8/layout/hList7"/>
    <dgm:cxn modelId="{45A37079-A3B6-8246-B986-3795BE2D229C}" type="presParOf" srcId="{725DA3FC-6F3D-9E4E-ADA2-446B57E8AB39}" destId="{A6176D2A-65B9-5248-BF42-8067677FBC86}" srcOrd="3" destOrd="0" presId="urn:microsoft.com/office/officeart/2005/8/layout/hList7"/>
    <dgm:cxn modelId="{928573F2-888C-8B4B-A948-551BD5A72943}" type="presParOf" srcId="{C69868FF-49F0-F949-88ED-C9FE38B1AA95}" destId="{72A8D0CD-82A6-2D40-A368-D7D62C76BDCD}" srcOrd="7" destOrd="0" presId="urn:microsoft.com/office/officeart/2005/8/layout/hList7"/>
    <dgm:cxn modelId="{BD33D8CE-734E-584B-8A0F-F1390455304A}" type="presParOf" srcId="{C69868FF-49F0-F949-88ED-C9FE38B1AA95}" destId="{568BB7CC-539F-814C-8229-2C1BEA98AF6F}" srcOrd="8" destOrd="0" presId="urn:microsoft.com/office/officeart/2005/8/layout/hList7"/>
    <dgm:cxn modelId="{93D5C1B0-E434-0742-A01E-B709EB32B875}" type="presParOf" srcId="{568BB7CC-539F-814C-8229-2C1BEA98AF6F}" destId="{A756C279-7D3C-3848-98A3-501D11178AFB}" srcOrd="0" destOrd="0" presId="urn:microsoft.com/office/officeart/2005/8/layout/hList7"/>
    <dgm:cxn modelId="{3FFF196C-CD05-2143-8517-787ADBB210EC}" type="presParOf" srcId="{568BB7CC-539F-814C-8229-2C1BEA98AF6F}" destId="{2949D1EC-F4C3-A74C-850C-D2F1CDDE8344}" srcOrd="1" destOrd="0" presId="urn:microsoft.com/office/officeart/2005/8/layout/hList7"/>
    <dgm:cxn modelId="{8E6135D6-138B-CE49-9C54-BCD23ABC0BAC}" type="presParOf" srcId="{568BB7CC-539F-814C-8229-2C1BEA98AF6F}" destId="{24364F3F-1B4B-554A-AFC2-D93E27B92130}" srcOrd="2" destOrd="0" presId="urn:microsoft.com/office/officeart/2005/8/layout/hList7"/>
    <dgm:cxn modelId="{C9672D9E-9F85-7E43-997A-7232688E6A78}" type="presParOf" srcId="{568BB7CC-539F-814C-8229-2C1BEA98AF6F}" destId="{F77F5BBD-9D2E-574B-BB67-FB1FEB4FA38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945916-A301-C642-A513-50489B565031}" type="doc">
      <dgm:prSet loTypeId="urn:microsoft.com/office/officeart/2005/8/layout/default" loCatId="" qsTypeId="urn:microsoft.com/office/officeart/2005/8/quickstyle/simple2" qsCatId="simple" csTypeId="urn:microsoft.com/office/officeart/2005/8/colors/accent1_4" csCatId="accent1" phldr="1"/>
      <dgm:spPr/>
    </dgm:pt>
    <dgm:pt modelId="{41C7694C-D916-3844-B4C1-647FB0FC4703}">
      <dgm:prSet phldrT="[Text]"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Developed hands-on understanding of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model building 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 data imbalance</a:t>
          </a:r>
          <a:endParaRPr lang="en-US"/>
        </a:p>
      </dgm:t>
    </dgm:pt>
    <dgm:pt modelId="{3E154964-593A-6441-AC73-B15440893602}" type="parTrans" cxnId="{3A50C65C-CCBA-3D4B-8E11-A49B15F172DD}">
      <dgm:prSet/>
      <dgm:spPr/>
      <dgm:t>
        <a:bodyPr/>
        <a:lstStyle/>
        <a:p>
          <a:endParaRPr lang="en-US" sz="1600"/>
        </a:p>
      </dgm:t>
    </dgm:pt>
    <dgm:pt modelId="{DF9997A4-A43B-D64F-A33A-E364724E76A8}" type="sibTrans" cxnId="{3A50C65C-CCBA-3D4B-8E11-A49B15F172DD}">
      <dgm:prSet/>
      <dgm:spPr/>
      <dgm:t>
        <a:bodyPr/>
        <a:lstStyle/>
        <a:p>
          <a:endParaRPr lang="en-US"/>
        </a:p>
      </dgm:t>
    </dgm:pt>
    <dgm:pt modelId="{16A5EAD9-21FA-3443-8DE2-60F183BE04B5}">
      <dgm:prSet phldrT="[Text]"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Learned that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repayment behavior variables 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consistently outperform demographic variables in predicting default.</a:t>
          </a:r>
          <a:endParaRPr lang="en-US"/>
        </a:p>
      </dgm:t>
    </dgm:pt>
    <dgm:pt modelId="{B2D78E24-9ADC-764D-9CA0-BF28060CD871}" type="parTrans" cxnId="{0FE7593C-7A3C-9D44-940E-091E5F98EC64}">
      <dgm:prSet/>
      <dgm:spPr/>
      <dgm:t>
        <a:bodyPr/>
        <a:lstStyle/>
        <a:p>
          <a:endParaRPr lang="en-US" sz="1600"/>
        </a:p>
      </dgm:t>
    </dgm:pt>
    <dgm:pt modelId="{D87E5894-CF69-7448-9120-BD2EB7A4BD61}" type="sibTrans" cxnId="{0FE7593C-7A3C-9D44-940E-091E5F98EC64}">
      <dgm:prSet/>
      <dgm:spPr/>
      <dgm:t>
        <a:bodyPr/>
        <a:lstStyle/>
        <a:p>
          <a:endParaRPr lang="en-US"/>
        </a:p>
      </dgm:t>
    </dgm:pt>
    <dgm:pt modelId="{9932F18B-32C8-CD45-AA92-62E1275A9D8D}">
      <dgm:prSet phldrT="[Text]"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Understood the importance of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AUC, sensitivity, precision, and F1 score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for comparing best working model.</a:t>
          </a:r>
          <a:endParaRPr lang="en-US"/>
        </a:p>
      </dgm:t>
    </dgm:pt>
    <dgm:pt modelId="{56DA37F4-355E-ED49-9A35-365C6F83AC79}" type="parTrans" cxnId="{6D673080-460C-1F48-8931-9528C62D095B}">
      <dgm:prSet/>
      <dgm:spPr/>
      <dgm:t>
        <a:bodyPr/>
        <a:lstStyle/>
        <a:p>
          <a:endParaRPr lang="en-US" sz="1600"/>
        </a:p>
      </dgm:t>
    </dgm:pt>
    <dgm:pt modelId="{C8FF51C9-9D10-6546-BB99-AB3DA11B818B}" type="sibTrans" cxnId="{6D673080-460C-1F48-8931-9528C62D095B}">
      <dgm:prSet/>
      <dgm:spPr/>
      <dgm:t>
        <a:bodyPr/>
        <a:lstStyle/>
        <a:p>
          <a:endParaRPr lang="en-US"/>
        </a:p>
      </dgm:t>
    </dgm:pt>
    <dgm:pt modelId="{49EBB65A-906A-FA47-9D6B-50E06A219920}">
      <dgm:prSet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Gained experience in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cutoff tuning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to balance false positives and false negatives for business decisions.</a:t>
          </a:r>
          <a:endParaRPr lang="en-US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897ED5DC-80F5-8F46-B493-C465694EA8A1}" type="parTrans" cxnId="{F4A11F7D-0138-1842-8700-811DD0DDF627}">
      <dgm:prSet/>
      <dgm:spPr/>
      <dgm:t>
        <a:bodyPr/>
        <a:lstStyle/>
        <a:p>
          <a:endParaRPr lang="en-US" sz="1600"/>
        </a:p>
      </dgm:t>
    </dgm:pt>
    <dgm:pt modelId="{5178400A-BA87-A04F-A2AE-76E322E7A203}" type="sibTrans" cxnId="{F4A11F7D-0138-1842-8700-811DD0DDF627}">
      <dgm:prSet/>
      <dgm:spPr/>
      <dgm:t>
        <a:bodyPr/>
        <a:lstStyle/>
        <a:p>
          <a:endParaRPr lang="en-US"/>
        </a:p>
      </dgm:t>
    </dgm:pt>
    <dgm:pt modelId="{2BBC43C8-958A-D34B-B753-E1A1D5EA56AD}">
      <dgm:prSet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Realized the value of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simple models for interpretability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(logistic / tree) and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complex models for stronger predictive power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(neural networks).</a:t>
          </a:r>
          <a:endParaRPr lang="en-US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01D5037E-C61E-A745-94A8-5D31032B2C61}" type="parTrans" cxnId="{7117547D-AABD-3C44-BAA8-C6163BA44B5C}">
      <dgm:prSet/>
      <dgm:spPr/>
      <dgm:t>
        <a:bodyPr/>
        <a:lstStyle/>
        <a:p>
          <a:endParaRPr lang="en-US" sz="1600"/>
        </a:p>
      </dgm:t>
    </dgm:pt>
    <dgm:pt modelId="{3D565DDC-E144-374D-8821-68F1D369518F}" type="sibTrans" cxnId="{7117547D-AABD-3C44-BAA8-C6163BA44B5C}">
      <dgm:prSet/>
      <dgm:spPr/>
      <dgm:t>
        <a:bodyPr/>
        <a:lstStyle/>
        <a:p>
          <a:endParaRPr lang="en-US"/>
        </a:p>
      </dgm:t>
    </dgm:pt>
    <dgm:pt modelId="{73B8B2FB-CB14-4C4C-8703-25324C4F2DC5}">
      <dgm:prSet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Understood limitations such as potential data-quality issues - negative bill amounts, extreme values, and the restricted set of available variables.</a:t>
          </a:r>
          <a:endParaRPr lang="en-US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FC3A1801-8085-5C40-9A2B-C6804E23B31D}" type="parTrans" cxnId="{982ADACF-CB89-AF48-84B0-5EA52F7149D9}">
      <dgm:prSet/>
      <dgm:spPr/>
      <dgm:t>
        <a:bodyPr/>
        <a:lstStyle/>
        <a:p>
          <a:endParaRPr lang="en-US" sz="1600"/>
        </a:p>
      </dgm:t>
    </dgm:pt>
    <dgm:pt modelId="{2C6285E9-219E-BC4E-A71D-ED43E17ACB65}" type="sibTrans" cxnId="{982ADACF-CB89-AF48-84B0-5EA52F7149D9}">
      <dgm:prSet/>
      <dgm:spPr/>
      <dgm:t>
        <a:bodyPr/>
        <a:lstStyle/>
        <a:p>
          <a:endParaRPr lang="en-US"/>
        </a:p>
      </dgm:t>
    </dgm:pt>
    <dgm:pt modelId="{3CAA2EF1-76C2-AB4F-AFF6-FFB974482F1F}">
      <dgm:prSet/>
      <dgm:spPr/>
      <dgm:t>
        <a:bodyPr/>
        <a:lstStyle/>
        <a:p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Learned how to translate technical outputs into </a:t>
          </a:r>
          <a:r>
            <a:rPr lang="en-US" b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business-focused insights</a:t>
          </a:r>
          <a:r>
            <a:rPr lang="en-US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for early intervention, credit reviews, and risk segmentation.</a:t>
          </a:r>
          <a:endParaRPr lang="en-US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76376895-B071-114F-B367-BB9A0EC791D5}" type="parTrans" cxnId="{798AF918-467D-6D4E-B6C9-FBB0CB725017}">
      <dgm:prSet/>
      <dgm:spPr/>
      <dgm:t>
        <a:bodyPr/>
        <a:lstStyle/>
        <a:p>
          <a:endParaRPr lang="en-US" sz="1600"/>
        </a:p>
      </dgm:t>
    </dgm:pt>
    <dgm:pt modelId="{6645CE7A-0746-DD4A-B55E-AA4BE03884C8}" type="sibTrans" cxnId="{798AF918-467D-6D4E-B6C9-FBB0CB725017}">
      <dgm:prSet/>
      <dgm:spPr/>
      <dgm:t>
        <a:bodyPr/>
        <a:lstStyle/>
        <a:p>
          <a:endParaRPr lang="en-US"/>
        </a:p>
      </dgm:t>
    </dgm:pt>
    <dgm:pt modelId="{CE2FA451-F274-3A4D-BD10-3245557E336F}" type="pres">
      <dgm:prSet presAssocID="{8F945916-A301-C642-A513-50489B565031}" presName="diagram" presStyleCnt="0">
        <dgm:presLayoutVars>
          <dgm:dir/>
          <dgm:resizeHandles val="exact"/>
        </dgm:presLayoutVars>
      </dgm:prSet>
      <dgm:spPr/>
    </dgm:pt>
    <dgm:pt modelId="{F2147DC4-CD29-8440-B09B-FF621F12A1C4}" type="pres">
      <dgm:prSet presAssocID="{41C7694C-D916-3844-B4C1-647FB0FC4703}" presName="node" presStyleLbl="node1" presStyleIdx="0" presStyleCnt="7">
        <dgm:presLayoutVars>
          <dgm:bulletEnabled val="1"/>
        </dgm:presLayoutVars>
      </dgm:prSet>
      <dgm:spPr/>
    </dgm:pt>
    <dgm:pt modelId="{FFACB574-5DC6-EF49-9DF4-CDEF3A7C2E8A}" type="pres">
      <dgm:prSet presAssocID="{DF9997A4-A43B-D64F-A33A-E364724E76A8}" presName="sibTrans" presStyleCnt="0"/>
      <dgm:spPr/>
    </dgm:pt>
    <dgm:pt modelId="{5A4612A3-044C-CA4D-A708-A464E4353DE6}" type="pres">
      <dgm:prSet presAssocID="{16A5EAD9-21FA-3443-8DE2-60F183BE04B5}" presName="node" presStyleLbl="node1" presStyleIdx="1" presStyleCnt="7">
        <dgm:presLayoutVars>
          <dgm:bulletEnabled val="1"/>
        </dgm:presLayoutVars>
      </dgm:prSet>
      <dgm:spPr/>
    </dgm:pt>
    <dgm:pt modelId="{F8C88093-D458-1D43-9E1D-15E226EC2316}" type="pres">
      <dgm:prSet presAssocID="{D87E5894-CF69-7448-9120-BD2EB7A4BD61}" presName="sibTrans" presStyleCnt="0"/>
      <dgm:spPr/>
    </dgm:pt>
    <dgm:pt modelId="{8AA49037-E470-A14F-9C26-86DDAB1AA39C}" type="pres">
      <dgm:prSet presAssocID="{9932F18B-32C8-CD45-AA92-62E1275A9D8D}" presName="node" presStyleLbl="node1" presStyleIdx="2" presStyleCnt="7">
        <dgm:presLayoutVars>
          <dgm:bulletEnabled val="1"/>
        </dgm:presLayoutVars>
      </dgm:prSet>
      <dgm:spPr/>
    </dgm:pt>
    <dgm:pt modelId="{B98BE19D-FA21-D44E-8FF1-4F09309E653E}" type="pres">
      <dgm:prSet presAssocID="{C8FF51C9-9D10-6546-BB99-AB3DA11B818B}" presName="sibTrans" presStyleCnt="0"/>
      <dgm:spPr/>
    </dgm:pt>
    <dgm:pt modelId="{767FF2FF-D63A-EE4F-A5F7-79AFA9E5B807}" type="pres">
      <dgm:prSet presAssocID="{73B8B2FB-CB14-4C4C-8703-25324C4F2DC5}" presName="node" presStyleLbl="node1" presStyleIdx="3" presStyleCnt="7">
        <dgm:presLayoutVars>
          <dgm:bulletEnabled val="1"/>
        </dgm:presLayoutVars>
      </dgm:prSet>
      <dgm:spPr/>
    </dgm:pt>
    <dgm:pt modelId="{3459FBA0-2941-6A4B-9FD2-873040273D79}" type="pres">
      <dgm:prSet presAssocID="{2C6285E9-219E-BC4E-A71D-ED43E17ACB65}" presName="sibTrans" presStyleCnt="0"/>
      <dgm:spPr/>
    </dgm:pt>
    <dgm:pt modelId="{1CF04D4B-3FC1-FF47-A7A2-F1C1BD8C2DC0}" type="pres">
      <dgm:prSet presAssocID="{2BBC43C8-958A-D34B-B753-E1A1D5EA56AD}" presName="node" presStyleLbl="node1" presStyleIdx="4" presStyleCnt="7">
        <dgm:presLayoutVars>
          <dgm:bulletEnabled val="1"/>
        </dgm:presLayoutVars>
      </dgm:prSet>
      <dgm:spPr/>
    </dgm:pt>
    <dgm:pt modelId="{864C4735-4E58-8340-A4D9-CCF67D920962}" type="pres">
      <dgm:prSet presAssocID="{3D565DDC-E144-374D-8821-68F1D369518F}" presName="sibTrans" presStyleCnt="0"/>
      <dgm:spPr/>
    </dgm:pt>
    <dgm:pt modelId="{9A813438-8B8F-FC4D-8AA3-19F43FBB4D0A}" type="pres">
      <dgm:prSet presAssocID="{49EBB65A-906A-FA47-9D6B-50E06A219920}" presName="node" presStyleLbl="node1" presStyleIdx="5" presStyleCnt="7">
        <dgm:presLayoutVars>
          <dgm:bulletEnabled val="1"/>
        </dgm:presLayoutVars>
      </dgm:prSet>
      <dgm:spPr/>
    </dgm:pt>
    <dgm:pt modelId="{9FD8DACD-80E3-3545-AFA3-A20EBE260991}" type="pres">
      <dgm:prSet presAssocID="{5178400A-BA87-A04F-A2AE-76E322E7A203}" presName="sibTrans" presStyleCnt="0"/>
      <dgm:spPr/>
    </dgm:pt>
    <dgm:pt modelId="{73E6A56E-C816-9444-B5F2-BD3ACC0FCD4C}" type="pres">
      <dgm:prSet presAssocID="{3CAA2EF1-76C2-AB4F-AFF6-FFB974482F1F}" presName="node" presStyleLbl="node1" presStyleIdx="6" presStyleCnt="7">
        <dgm:presLayoutVars>
          <dgm:bulletEnabled val="1"/>
        </dgm:presLayoutVars>
      </dgm:prSet>
      <dgm:spPr/>
    </dgm:pt>
  </dgm:ptLst>
  <dgm:cxnLst>
    <dgm:cxn modelId="{798AF918-467D-6D4E-B6C9-FBB0CB725017}" srcId="{8F945916-A301-C642-A513-50489B565031}" destId="{3CAA2EF1-76C2-AB4F-AFF6-FFB974482F1F}" srcOrd="6" destOrd="0" parTransId="{76376895-B071-114F-B367-BB9A0EC791D5}" sibTransId="{6645CE7A-0746-DD4A-B55E-AA4BE03884C8}"/>
    <dgm:cxn modelId="{BCE14B1B-F493-7749-94BE-377757AC400A}" type="presOf" srcId="{9932F18B-32C8-CD45-AA92-62E1275A9D8D}" destId="{8AA49037-E470-A14F-9C26-86DDAB1AA39C}" srcOrd="0" destOrd="0" presId="urn:microsoft.com/office/officeart/2005/8/layout/default"/>
    <dgm:cxn modelId="{68CA422F-516E-074D-AE88-442CE56E0906}" type="presOf" srcId="{41C7694C-D916-3844-B4C1-647FB0FC4703}" destId="{F2147DC4-CD29-8440-B09B-FF621F12A1C4}" srcOrd="0" destOrd="0" presId="urn:microsoft.com/office/officeart/2005/8/layout/default"/>
    <dgm:cxn modelId="{0FE7593C-7A3C-9D44-940E-091E5F98EC64}" srcId="{8F945916-A301-C642-A513-50489B565031}" destId="{16A5EAD9-21FA-3443-8DE2-60F183BE04B5}" srcOrd="1" destOrd="0" parTransId="{B2D78E24-9ADC-764D-9CA0-BF28060CD871}" sibTransId="{D87E5894-CF69-7448-9120-BD2EB7A4BD61}"/>
    <dgm:cxn modelId="{3A50C65C-CCBA-3D4B-8E11-A49B15F172DD}" srcId="{8F945916-A301-C642-A513-50489B565031}" destId="{41C7694C-D916-3844-B4C1-647FB0FC4703}" srcOrd="0" destOrd="0" parTransId="{3E154964-593A-6441-AC73-B15440893602}" sibTransId="{DF9997A4-A43B-D64F-A33A-E364724E76A8}"/>
    <dgm:cxn modelId="{F4A11F7D-0138-1842-8700-811DD0DDF627}" srcId="{8F945916-A301-C642-A513-50489B565031}" destId="{49EBB65A-906A-FA47-9D6B-50E06A219920}" srcOrd="5" destOrd="0" parTransId="{897ED5DC-80F5-8F46-B493-C465694EA8A1}" sibTransId="{5178400A-BA87-A04F-A2AE-76E322E7A203}"/>
    <dgm:cxn modelId="{7117547D-AABD-3C44-BAA8-C6163BA44B5C}" srcId="{8F945916-A301-C642-A513-50489B565031}" destId="{2BBC43C8-958A-D34B-B753-E1A1D5EA56AD}" srcOrd="4" destOrd="0" parTransId="{01D5037E-C61E-A745-94A8-5D31032B2C61}" sibTransId="{3D565DDC-E144-374D-8821-68F1D369518F}"/>
    <dgm:cxn modelId="{6D673080-460C-1F48-8931-9528C62D095B}" srcId="{8F945916-A301-C642-A513-50489B565031}" destId="{9932F18B-32C8-CD45-AA92-62E1275A9D8D}" srcOrd="2" destOrd="0" parTransId="{56DA37F4-355E-ED49-9A35-365C6F83AC79}" sibTransId="{C8FF51C9-9D10-6546-BB99-AB3DA11B818B}"/>
    <dgm:cxn modelId="{C43EBA89-9483-D343-99F4-B0ABDB5E8D53}" type="presOf" srcId="{73B8B2FB-CB14-4C4C-8703-25324C4F2DC5}" destId="{767FF2FF-D63A-EE4F-A5F7-79AFA9E5B807}" srcOrd="0" destOrd="0" presId="urn:microsoft.com/office/officeart/2005/8/layout/default"/>
    <dgm:cxn modelId="{5CFD63B9-CC02-E64E-9ADC-3BA4E49B3D20}" type="presOf" srcId="{16A5EAD9-21FA-3443-8DE2-60F183BE04B5}" destId="{5A4612A3-044C-CA4D-A708-A464E4353DE6}" srcOrd="0" destOrd="0" presId="urn:microsoft.com/office/officeart/2005/8/layout/default"/>
    <dgm:cxn modelId="{982ADACF-CB89-AF48-84B0-5EA52F7149D9}" srcId="{8F945916-A301-C642-A513-50489B565031}" destId="{73B8B2FB-CB14-4C4C-8703-25324C4F2DC5}" srcOrd="3" destOrd="0" parTransId="{FC3A1801-8085-5C40-9A2B-C6804E23B31D}" sibTransId="{2C6285E9-219E-BC4E-A71D-ED43E17ACB65}"/>
    <dgm:cxn modelId="{375407E3-2B22-9246-BF3C-E44DFD31BC50}" type="presOf" srcId="{8F945916-A301-C642-A513-50489B565031}" destId="{CE2FA451-F274-3A4D-BD10-3245557E336F}" srcOrd="0" destOrd="0" presId="urn:microsoft.com/office/officeart/2005/8/layout/default"/>
    <dgm:cxn modelId="{1A0E74FB-5458-0242-88E2-21BF5AF76BA7}" type="presOf" srcId="{2BBC43C8-958A-D34B-B753-E1A1D5EA56AD}" destId="{1CF04D4B-3FC1-FF47-A7A2-F1C1BD8C2DC0}" srcOrd="0" destOrd="0" presId="urn:microsoft.com/office/officeart/2005/8/layout/default"/>
    <dgm:cxn modelId="{A7E012FF-EE4A-BF42-AF63-F6FB3B84090E}" type="presOf" srcId="{49EBB65A-906A-FA47-9D6B-50E06A219920}" destId="{9A813438-8B8F-FC4D-8AA3-19F43FBB4D0A}" srcOrd="0" destOrd="0" presId="urn:microsoft.com/office/officeart/2005/8/layout/default"/>
    <dgm:cxn modelId="{D7A34FFF-F2A5-4A4E-95E2-37BA663A8BF1}" type="presOf" srcId="{3CAA2EF1-76C2-AB4F-AFF6-FFB974482F1F}" destId="{73E6A56E-C816-9444-B5F2-BD3ACC0FCD4C}" srcOrd="0" destOrd="0" presId="urn:microsoft.com/office/officeart/2005/8/layout/default"/>
    <dgm:cxn modelId="{12D0950B-D3EA-244B-B4D4-D7AB920135EC}" type="presParOf" srcId="{CE2FA451-F274-3A4D-BD10-3245557E336F}" destId="{F2147DC4-CD29-8440-B09B-FF621F12A1C4}" srcOrd="0" destOrd="0" presId="urn:microsoft.com/office/officeart/2005/8/layout/default"/>
    <dgm:cxn modelId="{6BBAC1D6-28FF-0743-9965-373EBF62D056}" type="presParOf" srcId="{CE2FA451-F274-3A4D-BD10-3245557E336F}" destId="{FFACB574-5DC6-EF49-9DF4-CDEF3A7C2E8A}" srcOrd="1" destOrd="0" presId="urn:microsoft.com/office/officeart/2005/8/layout/default"/>
    <dgm:cxn modelId="{42DFF950-6A99-FB4B-8E3C-CA585EE2FFD0}" type="presParOf" srcId="{CE2FA451-F274-3A4D-BD10-3245557E336F}" destId="{5A4612A3-044C-CA4D-A708-A464E4353DE6}" srcOrd="2" destOrd="0" presId="urn:microsoft.com/office/officeart/2005/8/layout/default"/>
    <dgm:cxn modelId="{CDA29546-DF9B-4A43-9259-ACEC270BF290}" type="presParOf" srcId="{CE2FA451-F274-3A4D-BD10-3245557E336F}" destId="{F8C88093-D458-1D43-9E1D-15E226EC2316}" srcOrd="3" destOrd="0" presId="urn:microsoft.com/office/officeart/2005/8/layout/default"/>
    <dgm:cxn modelId="{F595FBF4-3508-5E43-8CAD-18F398A5B64B}" type="presParOf" srcId="{CE2FA451-F274-3A4D-BD10-3245557E336F}" destId="{8AA49037-E470-A14F-9C26-86DDAB1AA39C}" srcOrd="4" destOrd="0" presId="urn:microsoft.com/office/officeart/2005/8/layout/default"/>
    <dgm:cxn modelId="{7DB8B1A4-7C8B-734E-BDFA-EDE0C957BD78}" type="presParOf" srcId="{CE2FA451-F274-3A4D-BD10-3245557E336F}" destId="{B98BE19D-FA21-D44E-8FF1-4F09309E653E}" srcOrd="5" destOrd="0" presId="urn:microsoft.com/office/officeart/2005/8/layout/default"/>
    <dgm:cxn modelId="{D088D61C-C7F9-BD44-97B1-49CE8C6A78CE}" type="presParOf" srcId="{CE2FA451-F274-3A4D-BD10-3245557E336F}" destId="{767FF2FF-D63A-EE4F-A5F7-79AFA9E5B807}" srcOrd="6" destOrd="0" presId="urn:microsoft.com/office/officeart/2005/8/layout/default"/>
    <dgm:cxn modelId="{16E509FB-CA07-9A49-A4A1-86E114C16ACA}" type="presParOf" srcId="{CE2FA451-F274-3A4D-BD10-3245557E336F}" destId="{3459FBA0-2941-6A4B-9FD2-873040273D79}" srcOrd="7" destOrd="0" presId="urn:microsoft.com/office/officeart/2005/8/layout/default"/>
    <dgm:cxn modelId="{8FCDF049-ECBE-1F44-8DE3-5A8D9213147A}" type="presParOf" srcId="{CE2FA451-F274-3A4D-BD10-3245557E336F}" destId="{1CF04D4B-3FC1-FF47-A7A2-F1C1BD8C2DC0}" srcOrd="8" destOrd="0" presId="urn:microsoft.com/office/officeart/2005/8/layout/default"/>
    <dgm:cxn modelId="{53265839-4472-1447-9B9E-FE09793A0136}" type="presParOf" srcId="{CE2FA451-F274-3A4D-BD10-3245557E336F}" destId="{864C4735-4E58-8340-A4D9-CCF67D920962}" srcOrd="9" destOrd="0" presId="urn:microsoft.com/office/officeart/2005/8/layout/default"/>
    <dgm:cxn modelId="{97FF874B-04CB-E14E-8541-BD656341F505}" type="presParOf" srcId="{CE2FA451-F274-3A4D-BD10-3245557E336F}" destId="{9A813438-8B8F-FC4D-8AA3-19F43FBB4D0A}" srcOrd="10" destOrd="0" presId="urn:microsoft.com/office/officeart/2005/8/layout/default"/>
    <dgm:cxn modelId="{B06A49BC-DB45-6944-BBB8-6FD30CBD3B24}" type="presParOf" srcId="{CE2FA451-F274-3A4D-BD10-3245557E336F}" destId="{9FD8DACD-80E3-3545-AFA3-A20EBE260991}" srcOrd="11" destOrd="0" presId="urn:microsoft.com/office/officeart/2005/8/layout/default"/>
    <dgm:cxn modelId="{95106903-1014-674A-A34C-873AEF884850}" type="presParOf" srcId="{CE2FA451-F274-3A4D-BD10-3245557E336F}" destId="{73E6A56E-C816-9444-B5F2-BD3ACC0FCD4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F7C98-3ED2-3C4B-B9FD-1930817B5409}">
      <dsp:nvSpPr>
        <dsp:cNvPr id="0" name=""/>
        <dsp:cNvSpPr/>
      </dsp:nvSpPr>
      <dsp:spPr>
        <a:xfrm>
          <a:off x="0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Which customers are most likely to default on their credit card payments next month?</a:t>
          </a:r>
        </a:p>
      </dsp:txBody>
      <dsp:txXfrm>
        <a:off x="0" y="1740535"/>
        <a:ext cx="2053828" cy="1740535"/>
      </dsp:txXfrm>
    </dsp:sp>
    <dsp:sp modelId="{49E5D64E-C4DC-F440-AADE-2F0F17CBB21F}">
      <dsp:nvSpPr>
        <dsp:cNvPr id="0" name=""/>
        <dsp:cNvSpPr/>
      </dsp:nvSpPr>
      <dsp:spPr>
        <a:xfrm>
          <a:off x="30241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21B50-EA74-7645-BE96-050A1D07B03A}">
      <dsp:nvSpPr>
        <dsp:cNvPr id="0" name=""/>
        <dsp:cNvSpPr/>
      </dsp:nvSpPr>
      <dsp:spPr>
        <a:xfrm>
          <a:off x="2115442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Does adding additional variables to the model significantly improve the accuracy of default prediction?</a:t>
          </a:r>
        </a:p>
      </dsp:txBody>
      <dsp:txXfrm>
        <a:off x="2115442" y="1740535"/>
        <a:ext cx="2053828" cy="1740535"/>
      </dsp:txXfrm>
    </dsp:sp>
    <dsp:sp modelId="{636DC436-FE16-C344-A9DB-AC6AE069779E}">
      <dsp:nvSpPr>
        <dsp:cNvPr id="0" name=""/>
        <dsp:cNvSpPr/>
      </dsp:nvSpPr>
      <dsp:spPr>
        <a:xfrm>
          <a:off x="2417859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D5A48-62B4-C24B-8FBC-0BDC49E865DE}">
      <dsp:nvSpPr>
        <dsp:cNvPr id="0" name=""/>
        <dsp:cNvSpPr/>
      </dsp:nvSpPr>
      <dsp:spPr>
        <a:xfrm>
          <a:off x="4230885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What customer characteristics and behaviors are the strongest indicators of future default?</a:t>
          </a:r>
        </a:p>
      </dsp:txBody>
      <dsp:txXfrm>
        <a:off x="4230885" y="1740535"/>
        <a:ext cx="2053828" cy="1740535"/>
      </dsp:txXfrm>
    </dsp:sp>
    <dsp:sp modelId="{5F400E9E-9DBD-9743-81FF-E997463AD651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318582-59A5-EB46-BA4C-DC283FA67F34}">
      <dsp:nvSpPr>
        <dsp:cNvPr id="0" name=""/>
        <dsp:cNvSpPr/>
      </dsp:nvSpPr>
      <dsp:spPr>
        <a:xfrm>
          <a:off x="6346328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Which customer segments represent the highest default risk (for example, low credit limit, high delinquency, or consistently low payments)? </a:t>
          </a:r>
        </a:p>
      </dsp:txBody>
      <dsp:txXfrm>
        <a:off x="6346328" y="1740535"/>
        <a:ext cx="2053828" cy="1740535"/>
      </dsp:txXfrm>
    </dsp:sp>
    <dsp:sp modelId="{A6176D2A-65B9-5248-BF42-8067677FBC86}">
      <dsp:nvSpPr>
        <dsp:cNvPr id="0" name=""/>
        <dsp:cNvSpPr/>
      </dsp:nvSpPr>
      <dsp:spPr>
        <a:xfrm>
          <a:off x="6648745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6C279-7D3C-3848-98A3-501D11178AFB}">
      <dsp:nvSpPr>
        <dsp:cNvPr id="0" name=""/>
        <dsp:cNvSpPr/>
      </dsp:nvSpPr>
      <dsp:spPr>
        <a:xfrm>
          <a:off x="8461771" y="0"/>
          <a:ext cx="2053828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How should the bank prioritize customers for intervention based on their predicted probability of default?</a:t>
          </a:r>
        </a:p>
      </dsp:txBody>
      <dsp:txXfrm>
        <a:off x="8461771" y="1740535"/>
        <a:ext cx="2053828" cy="1740535"/>
      </dsp:txXfrm>
    </dsp:sp>
    <dsp:sp modelId="{F77F5BBD-9D2E-574B-BB67-FB1FEB4FA387}">
      <dsp:nvSpPr>
        <dsp:cNvPr id="0" name=""/>
        <dsp:cNvSpPr/>
      </dsp:nvSpPr>
      <dsp:spPr>
        <a:xfrm>
          <a:off x="876418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C10B8-9A6B-9047-BCCD-BD4D8AF56C60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47DC4-CD29-8440-B09B-FF621F12A1C4}">
      <dsp:nvSpPr>
        <dsp:cNvPr id="0" name=""/>
        <dsp:cNvSpPr/>
      </dsp:nvSpPr>
      <dsp:spPr>
        <a:xfrm>
          <a:off x="3429" y="407448"/>
          <a:ext cx="2720339" cy="163220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Developed hands-on understanding of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model building 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 data imbalance</a:t>
          </a:r>
          <a:endParaRPr lang="en-US" sz="1700" kern="1200"/>
        </a:p>
      </dsp:txBody>
      <dsp:txXfrm>
        <a:off x="3429" y="407448"/>
        <a:ext cx="2720339" cy="1632203"/>
      </dsp:txXfrm>
    </dsp:sp>
    <dsp:sp modelId="{5A4612A3-044C-CA4D-A708-A464E4353DE6}">
      <dsp:nvSpPr>
        <dsp:cNvPr id="0" name=""/>
        <dsp:cNvSpPr/>
      </dsp:nvSpPr>
      <dsp:spPr>
        <a:xfrm>
          <a:off x="2995803" y="407448"/>
          <a:ext cx="2720339" cy="1632203"/>
        </a:xfrm>
        <a:prstGeom prst="rect">
          <a:avLst/>
        </a:prstGeom>
        <a:solidFill>
          <a:schemeClr val="accent1">
            <a:shade val="50000"/>
            <a:hueOff val="168471"/>
            <a:satOff val="-17708"/>
            <a:lumOff val="152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Learned that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repayment behavior variables 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consistently outperform demographic variables in predicting default.</a:t>
          </a:r>
          <a:endParaRPr lang="en-US" sz="1700" kern="1200"/>
        </a:p>
      </dsp:txBody>
      <dsp:txXfrm>
        <a:off x="2995803" y="407448"/>
        <a:ext cx="2720339" cy="1632203"/>
      </dsp:txXfrm>
    </dsp:sp>
    <dsp:sp modelId="{8AA49037-E470-A14F-9C26-86DDAB1AA39C}">
      <dsp:nvSpPr>
        <dsp:cNvPr id="0" name=""/>
        <dsp:cNvSpPr/>
      </dsp:nvSpPr>
      <dsp:spPr>
        <a:xfrm>
          <a:off x="5988176" y="407448"/>
          <a:ext cx="2720339" cy="1632203"/>
        </a:xfrm>
        <a:prstGeom prst="rect">
          <a:avLst/>
        </a:prstGeom>
        <a:solidFill>
          <a:schemeClr val="accent1">
            <a:shade val="50000"/>
            <a:hueOff val="336942"/>
            <a:satOff val="-35416"/>
            <a:lumOff val="30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Understood the importance of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AUC, sensitivity, precision, and F1 score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for comparing best working model.</a:t>
          </a:r>
          <a:endParaRPr lang="en-US" sz="1700" kern="1200"/>
        </a:p>
      </dsp:txBody>
      <dsp:txXfrm>
        <a:off x="5988176" y="407448"/>
        <a:ext cx="2720339" cy="1632203"/>
      </dsp:txXfrm>
    </dsp:sp>
    <dsp:sp modelId="{767FF2FF-D63A-EE4F-A5F7-79AFA9E5B807}">
      <dsp:nvSpPr>
        <dsp:cNvPr id="0" name=""/>
        <dsp:cNvSpPr/>
      </dsp:nvSpPr>
      <dsp:spPr>
        <a:xfrm>
          <a:off x="8980551" y="407448"/>
          <a:ext cx="2720339" cy="1632203"/>
        </a:xfrm>
        <a:prstGeom prst="rect">
          <a:avLst/>
        </a:prstGeom>
        <a:solidFill>
          <a:schemeClr val="accent1">
            <a:shade val="50000"/>
            <a:hueOff val="505413"/>
            <a:satOff val="-53124"/>
            <a:lumOff val="458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Understood limitations such as potential data-quality issues - negative bill amounts, extreme values, and the restricted set of available variables.</a:t>
          </a:r>
          <a:endParaRPr lang="en-US" sz="1700" kern="120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8980551" y="407448"/>
        <a:ext cx="2720339" cy="1632203"/>
      </dsp:txXfrm>
    </dsp:sp>
    <dsp:sp modelId="{1CF04D4B-3FC1-FF47-A7A2-F1C1BD8C2DC0}">
      <dsp:nvSpPr>
        <dsp:cNvPr id="0" name=""/>
        <dsp:cNvSpPr/>
      </dsp:nvSpPr>
      <dsp:spPr>
        <a:xfrm>
          <a:off x="1499616" y="2311686"/>
          <a:ext cx="2720339" cy="1632203"/>
        </a:xfrm>
        <a:prstGeom prst="rect">
          <a:avLst/>
        </a:prstGeom>
        <a:solidFill>
          <a:schemeClr val="accent1">
            <a:shade val="50000"/>
            <a:hueOff val="505413"/>
            <a:satOff val="-53124"/>
            <a:lumOff val="458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Realized the value of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simple models for interpretability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(logistic / tree) and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complex models for stronger predictive power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(neural networks).</a:t>
          </a:r>
          <a:endParaRPr lang="en-US" sz="1700" kern="120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1499616" y="2311686"/>
        <a:ext cx="2720339" cy="1632203"/>
      </dsp:txXfrm>
    </dsp:sp>
    <dsp:sp modelId="{9A813438-8B8F-FC4D-8AA3-19F43FBB4D0A}">
      <dsp:nvSpPr>
        <dsp:cNvPr id="0" name=""/>
        <dsp:cNvSpPr/>
      </dsp:nvSpPr>
      <dsp:spPr>
        <a:xfrm>
          <a:off x="4491990" y="2311686"/>
          <a:ext cx="2720339" cy="1632203"/>
        </a:xfrm>
        <a:prstGeom prst="rect">
          <a:avLst/>
        </a:prstGeom>
        <a:solidFill>
          <a:schemeClr val="accent1">
            <a:shade val="50000"/>
            <a:hueOff val="336942"/>
            <a:satOff val="-35416"/>
            <a:lumOff val="30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Gained experience in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cutoff tuning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to balance false positives and false negatives for business decisions.</a:t>
          </a:r>
          <a:endParaRPr lang="en-US" sz="1700" kern="120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4491990" y="2311686"/>
        <a:ext cx="2720339" cy="1632203"/>
      </dsp:txXfrm>
    </dsp:sp>
    <dsp:sp modelId="{73E6A56E-C816-9444-B5F2-BD3ACC0FCD4C}">
      <dsp:nvSpPr>
        <dsp:cNvPr id="0" name=""/>
        <dsp:cNvSpPr/>
      </dsp:nvSpPr>
      <dsp:spPr>
        <a:xfrm>
          <a:off x="7484364" y="2311685"/>
          <a:ext cx="2720339" cy="1632203"/>
        </a:xfrm>
        <a:prstGeom prst="rect">
          <a:avLst/>
        </a:prstGeom>
        <a:solidFill>
          <a:schemeClr val="accent1">
            <a:shade val="50000"/>
            <a:hueOff val="168471"/>
            <a:satOff val="-17708"/>
            <a:lumOff val="152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Learned how to translate technical outputs into </a:t>
          </a:r>
          <a:r>
            <a:rPr lang="en-US" sz="1700" b="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business-focused insights</a:t>
          </a:r>
          <a:r>
            <a:rPr lang="en-US" sz="1700" kern="120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 for early intervention, credit reviews, and risk segmentation.</a:t>
          </a:r>
          <a:endParaRPr lang="en-US" sz="1700" kern="120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7484364" y="2311685"/>
        <a:ext cx="2720339" cy="1632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94BA-1B1F-A641-A8FD-3C59B42754FA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69AC4-A537-4D45-80B7-692754401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Hello everyone, our project is on credit card default prediction.</a:t>
            </a:r>
            <a:endParaRPr lang="en-US"/>
          </a:p>
          <a:p>
            <a:r>
              <a:rPr lang="en-US" i="1"/>
              <a:t>Defaulting is a key challenge for financial institutions because it directly affects profitability and customer trust.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6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3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For the next part, I will walk through the Classification Tree model.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We used a tree because it is simple, transparent, and easy to explain to business stakeholders.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It handles both numeric and categorical variables and helps us see clear decision rules.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This model helps us understand which customer behaviors most strongly indicate default risk.</a:t>
            </a:r>
            <a:endParaRPr lang="en-US">
              <a:solidFill>
                <a:srgbClr val="444444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5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,Sans-Serif"/>
              <a:buChar char="•"/>
            </a:pPr>
            <a:r>
              <a:rPr lang="en-US"/>
              <a:t>We experimented with different tree configurations by changing the minimum records in each terminal node.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Font typeface="Arial,Sans-Serif"/>
              <a:buChar char="•"/>
            </a:pPr>
            <a:r>
              <a:rPr lang="en-US"/>
              <a:t>When the minimum was too high, the tree collapsed into a single rule and lost important patterns.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Font typeface="Arial,Sans-Serif"/>
              <a:buChar char="•"/>
            </a:pPr>
            <a:r>
              <a:rPr lang="en-US"/>
              <a:t>With smaller node sizes, the model was able to capture more meaningful repayment behavior.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Font typeface="Arial,Sans-Serif"/>
              <a:buChar char="•"/>
            </a:pPr>
            <a:r>
              <a:rPr lang="en-US"/>
              <a:t>This gave us a clearer view of how customers move through the risk segments.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This is the final pruned tree that performed the best.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first split is on PAY_0, which is last month’s payment status. This is the strongest indicator of risk.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PAY_2, payment amounts, bill amounts, and credit limit appear deeper in the tree and help refine the customer segments.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Overall, the tree shows that recent delinquency and low payments are the primary drivers of default.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8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After generating default probabilities, we tested different cutoff values.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 cutoff of 0.30 gave the best balance between catching actual defaulters and keeping false positives manageable.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This cutoff is the most useful for the bank because it helps detect risky customers earlier.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It supports better intervention and reduces the chance of missing high-risk accounts.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The tree shows stable performance with training and validation AUC values around 0.76.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 lift chart we got showed that the top predicted decile has more than three times the average default rate.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This means the tree ranks customers effectively and can clearly separate high and low risk.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Even though logistic regression is slightly stronger numerically, the tree adds value because of its interpretability.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30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Here is how a new customer flows through the model.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First, we check PAY_0, then PAY_2, then repayment amounts.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Based on this path, we classify the customer as either likely or unlikely to default.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This example shows how easy it is to explain decisions generated by the tree.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06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D4509-316E-C87D-CB73-8953109A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40C21-64A6-5889-7AD6-35F358E12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1280E-0D13-2115-059A-3AEC2C4BD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92C2-E77F-D0C3-8025-D71B2465C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32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en-US"/>
              <a:t>The first business question is who is most likely to default, are the once who has cut off more than 0.26.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/>
              <a:t>Adding more variables did not significantly improve accuracy, because with and without feature selection AUC was almost similar.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PAY_0 and PAY_2 consistently lead the model and explain most of the risk.</a:t>
            </a: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Probability ≥ 0.26, High late-payment statuses ,Consistently low repayment amounts, High bill amounts relative to credit limit, Lower-limit customers with rising balances represent the highest risk groups. </a:t>
            </a:r>
            <a:r>
              <a:rPr lang="en-US"/>
              <a:t>These customers appear in the top deciles and should be flagged for early outreach..</a:t>
            </a:r>
          </a:p>
          <a:p>
            <a:pPr rtl="0" eaLnBrk="1" fontAlgn="ctr" latinLnBrk="0" hangingPunct="1"/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high risk segments, the banks should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Immediately reach to the customers, limit freeze/review, or provide financial counseling</a:t>
            </a:r>
          </a:p>
          <a:p>
            <a:pPr rtl="0" eaLnBrk="1" fontAlgn="ctr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medium risk segment, banks should Monitor behavior, send reminders, offer payment plans</a:t>
            </a:r>
          </a:p>
          <a:p>
            <a:pPr rtl="0" eaLnBrk="1" fontAlgn="ctr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low risk no intervention is needed – routine servicing should be fine</a:t>
            </a:r>
          </a:p>
          <a:p>
            <a:pPr marL="285750" lvl="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0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The highest risk segments include customers with repeated late payments, high utilization, and low payments.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These customers should be monitored closely because they represent the highest likelihood of default.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The objective of this project is to understand and predict which customers are likely to default next month.</a:t>
            </a:r>
            <a:endParaRPr lang="en-US"/>
          </a:p>
          <a:p>
            <a:r>
              <a:rPr lang="en-US" i="1"/>
              <a:t>to identify important factors influencing default, build predictive models, and provide insights that support proactive risk management.</a:t>
            </a:r>
            <a:endParaRPr lang="en-US"/>
          </a:p>
          <a:p>
            <a:r>
              <a:rPr lang="en-US" i="1"/>
              <a:t>Ultimately, the goal is to help banks reduce financial losses by identifying high-risk customers early.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46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Gained practical experience handling data imbalance and understanding how it impacts model performance and stability.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Learned that repayment behavior variables like PAY_0 and PAY_2 are the strongest predictors compared to demographic variables.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Understood how AUC, sensitivity, precision, and F1 score help compare models and choose the most reliable one.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Identified limitations such as negative bill amounts, extreme payment values, and the restricted range of available predictors.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Strengthened ability to tune cutoffs, balance errors, and convert model outputs into actionable insights for risk segmentation and early customer intervention.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We structured the project around the following key business questions : who is likely to default, whether additional variables improve accuracy, which customer behaviors matter the most, and how to prioritize interventions.</a:t>
            </a:r>
            <a:endParaRPr lang="en-US"/>
          </a:p>
          <a:p>
            <a:r>
              <a:rPr lang="en-US" i="1"/>
              <a:t>These business questions guided our modeling choices and evaluation metrics throughout the project.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8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/>
              <a:t>We performed essential cleaning, random sampling to obtain 10K records subset from the original dataset of 30K customers and ensured the dataset was ready for model building.</a:t>
            </a:r>
          </a:p>
          <a:p>
            <a:r>
              <a:rPr lang="en-US" i="1"/>
              <a:t>We observed natural financial variability such as large bill amounts, repayment delays, and wide credit limit ranges.</a:t>
            </a:r>
            <a:endParaRPr lang="en-US"/>
          </a:p>
          <a:p>
            <a:r>
              <a:rPr lang="en-US" i="1"/>
              <a:t>These variations are not “errors” but meaningful patterns—so instead of removing outliers, we retained them because they represent real customer behavior critical for prediction.</a:t>
            </a:r>
            <a:endParaRPr lang="en-US"/>
          </a:p>
          <a:p>
            <a:pPr marL="171450" indent="-171450">
              <a:buFont typeface="Arial"/>
              <a:buChar char="•"/>
            </a:pPr>
            <a:endParaRPr lang="en-US"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We chose logistic regression as our first model because it provides a strong, interpretable baseline.</a:t>
            </a:r>
            <a:endParaRPr lang="en-US"/>
          </a:p>
          <a:p>
            <a:r>
              <a:rPr lang="en-US" i="1"/>
              <a:t>It helps us understand how each variable impacts the probability of default, which is crucial in regulated industries like banking.</a:t>
            </a:r>
            <a:endParaRPr lang="en-US"/>
          </a:p>
          <a:p>
            <a:r>
              <a:rPr lang="en-US" i="1"/>
              <a:t>It also supports stepwise feature selection, allowing us to refine the model by keeping only significant predictors.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6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This slide shows the equation produced from stepwise selection.</a:t>
            </a:r>
            <a:endParaRPr lang="en-US"/>
          </a:p>
          <a:p>
            <a:r>
              <a:rPr lang="en-US" i="1"/>
              <a:t>Variables like repayment status (PAY_0, PAY_2) have the strongest contributions, confirming that recent payment behavior is the best predictor of default.</a:t>
            </a:r>
            <a:endParaRPr lang="en-US"/>
          </a:p>
          <a:p>
            <a:r>
              <a:rPr lang="en-US" i="1"/>
              <a:t>We can calculate logit, odds, and predicted probability for any new customer record using this equation.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We tested multiple cutoff values and selected 0.26 because it strikes the best balance between precision and sensitivity.</a:t>
            </a:r>
            <a:endParaRPr lang="en-US"/>
          </a:p>
          <a:p>
            <a:r>
              <a:rPr lang="en-US" i="1"/>
              <a:t>This cutoff maximizes the F1 score, meaning it produces the most balanced performance when dealing with imbalanced data like default vs. non-default.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6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Our logistic regression achieved a training AUC of 0.7601 and validation AUC of 0.7724.</a:t>
            </a:r>
            <a:endParaRPr lang="en-US"/>
          </a:p>
          <a:p>
            <a:r>
              <a:rPr lang="en-US" i="1"/>
              <a:t>These values are very close, which indicates the model generalizes well and is not overfitting.</a:t>
            </a:r>
            <a:endParaRPr lang="en-US"/>
          </a:p>
          <a:p>
            <a:r>
              <a:rPr lang="en-US" i="1"/>
              <a:t>Both curves show strong discriminatory power between defaulters and non-defaulters.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We applied our logistic regression model to a new hypothetical customer.</a:t>
            </a:r>
            <a:endParaRPr lang="en-US"/>
          </a:p>
          <a:p>
            <a:r>
              <a:rPr lang="en-US" i="1"/>
              <a:t>The model produced a predicted probability of about 66.5%.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This probability reflects:</a:t>
            </a:r>
            <a:r>
              <a:rPr lang="en-US" altLang="en-US" sz="12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Payment delays,</a:t>
            </a:r>
            <a:r>
              <a:rPr lang="en-US" altLang="en-US" sz="12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Moderate credit limit,</a:t>
            </a:r>
            <a:r>
              <a:rPr lang="en-US" altLang="en-US" sz="12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High recent bill amounts relative to payments.</a:t>
            </a:r>
            <a:r>
              <a:rPr lang="en-US" altLang="en-US" sz="1200">
                <a:solidFill>
                  <a:srgbClr val="0F4761"/>
                </a:solidFill>
                <a:ea typeface="DengXian Light" panose="02010600030101010101" pitchFamily="2" charset="-122"/>
                <a:cs typeface="Arial" panose="020B0604020202020204" pitchFamily="34" charset="0"/>
              </a:rPr>
              <a:t> </a:t>
            </a:r>
            <a:endParaRPr lang="en-US"/>
          </a:p>
          <a:p>
            <a:r>
              <a:rPr lang="en-US" i="1"/>
              <a:t>Hence, we classify this customer as high-risk and likely to default, meaning the bank should take preventive action.</a:t>
            </a:r>
            <a:endParaRPr lang="en-US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9AC4-A537-4D45-80B7-6927544015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D58-FE86-C074-A84B-82C7964DD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8AADB-0A50-359D-AB8D-9CA4A0A80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360D8-C707-0452-6594-6CD5BFE6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D9E65-F6D5-57BE-B62D-502EC60B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8ABD4-E662-BAA0-4F5F-BE124071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E6BA-3F91-9641-2359-27EFE8AE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03101-5A04-851B-90A1-B6967642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02582-5D48-107A-797C-1D30D070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E8ED-6CA4-EB5F-BFDC-784315E5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E9669-1D8B-F01A-AD22-D152BCC1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74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AFE74-DA7C-2B47-E5C4-5E91B4DDF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B24E-04CF-11E8-AF6F-07D559B5C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7607-EDC4-8322-354F-2EE81ACF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6440C-EA0A-D7DE-717B-53C1C5C4B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DE07-8455-0A7D-E04A-C7ECA2C9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0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40E4-F5A2-0D95-43F5-1D225104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5663-2A8B-D724-F119-06F8677B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146A-4551-F4C5-D609-31FCF70B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C607A-E799-2B77-5D34-19E077BF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3C66-7769-AB25-0296-317FA5AC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4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4DD47-C958-DADA-281A-52C3D171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10C99-F76C-3533-C199-D388FDF7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A08A9-000C-CF12-BBAC-7B7CA993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F0923-B27B-2332-8460-02F71BE6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A9277-DF7C-4DE9-C6C3-ECC9BC6F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F7F4-7F7B-374E-230B-F4B9D952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66B54-6B9F-8DE2-450E-1E64481844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0D4C6-4A57-5382-F437-BF52F627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3A949-1290-4830-4518-FB84B47B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39552-9367-424F-5AD9-D1122719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F143A-FE5B-5537-AA7B-29C1FDC3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3EFA-7AB4-CBF4-9615-B80DE303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78F5-713F-4D09-7062-69A084D56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0A6D2-31CE-FFE6-5FD2-AF7763155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63863-215E-9B88-785E-949433655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4CC19-E6EA-5A4C-F704-5CC257187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E316B-0016-EC71-B0AC-CF52F4C5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CE3BAF-4989-4FDF-0D28-1104588C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B5742-428B-876A-855B-27D62182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1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B257-79A7-4785-6D49-FC0CB3B9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D66B8-9193-E44C-0679-0A645BC8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7E8E9-79DE-61C2-318B-B80865CE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44EE7-AA0C-B3A3-26EC-A1E26FF2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0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5D175-2732-E5C9-4C88-36FF25B2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AED1A-92A9-946C-589C-E9FAAF5C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B398-BBF2-4036-C6B4-910C10B9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8EDB-6C9F-7443-72D7-5B02DB11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62CA-5F8A-5094-9FCA-C501F52A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252EA-90AA-139D-EF81-14BE30437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1257A-9DE9-5E7A-E3CA-9E543A2E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088CC-C71E-0931-8572-E3AE5076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189E4-4432-FB29-10CD-532F0535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7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09FC-9BF2-1F7D-B680-B90C17BF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86879-FFF7-3F6F-A8F4-E4574C592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C9DE2-BD90-1A97-2A8F-5E93B0435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6F578-629F-4B13-C5B3-81818675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47A7A-4708-905D-1CC5-7D0B30A4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58875-5F7C-1772-5039-0E5BF92D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13FC9-B7E2-7F45-E29A-89785B0C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D9350-725F-A4D7-7FB5-A7A0FEA7C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4DCE2-3759-92D5-EE93-1FDCEBE96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C3BB4E-EF8D-0346-8927-72BA54CBF8D7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903B3-EEB5-AB80-70EB-1B40FBC8D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9C1AB-ED7F-483C-8D1D-DE604FEB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E932F-F423-5446-8070-CECF9153B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3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- nitingour1203/credit-card-default-prediction: If you miss payments  or you don't pay the right amount, your creditor may send you a default  notice, also known as a notice of default. If the default">
            <a:extLst>
              <a:ext uri="{FF2B5EF4-FFF2-40B4-BE49-F238E27FC236}">
                <a16:creationId xmlns:a16="http://schemas.microsoft.com/office/drawing/2014/main" id="{7A341826-10D5-DC34-DEE9-DE16F3E17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423" y="571231"/>
            <a:ext cx="8719151" cy="46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CAF16-EFAA-20DC-7CA2-0A38FBC15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67432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Card Default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42433-9CCB-1C38-13D5-3982891A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6170519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6: Dhwani Teli, Nishant Chaudhari, Vyshnavi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Siddula</a:t>
            </a:r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6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8E83-8908-6271-587D-9764BCFB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Hypothetical New Customer Record</a:t>
            </a:r>
            <a:endParaRPr lang="en-US" sz="32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42FC196-66A1-F045-3895-CC298A626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742" y="4063322"/>
            <a:ext cx="11821886" cy="261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Using the logistic regression equations: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rgbClr val="0F4761"/>
              </a:solidFill>
              <a:effectLst/>
              <a:ea typeface="DengXian Light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DengXian Light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Logit: - 0.377	</a:t>
            </a:r>
            <a:r>
              <a:rPr lang="en-US" altLang="en-US" sz="1600" b="1">
                <a:solidFill>
                  <a:srgbClr val="000000"/>
                </a:solidFill>
                <a:ea typeface="DengXian Light" panose="02010600030101010101" pitchFamily="2" charset="-122"/>
                <a:cs typeface="Arial" panose="020B0604020202020204" pitchFamily="34" charset="0"/>
              </a:rPr>
              <a:t>|  	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Odds: 0.686  	|</a:t>
            </a:r>
            <a:r>
              <a:rPr lang="en-US" altLang="en-US" sz="1600">
                <a:ea typeface="DengXian Light" panose="02010600030101010101" pitchFamily="2" charset="-122"/>
                <a:cs typeface="Arial" panose="020B0604020202020204" pitchFamily="34" charset="0"/>
              </a:rPr>
              <a:t> 	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Predicted probability of default: 0.665 (66.5%) 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en-US" altLang="en-US" sz="160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This probability reflects:</a:t>
            </a:r>
            <a:r>
              <a:rPr lang="en-US" altLang="en-US" sz="16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Payment delays,</a:t>
            </a:r>
            <a:r>
              <a:rPr lang="en-US" altLang="en-US" sz="16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Moderate credit limit,</a:t>
            </a:r>
            <a:r>
              <a:rPr lang="en-US" altLang="en-US" sz="160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High recent bill amounts relative to payments.</a:t>
            </a:r>
            <a:r>
              <a:rPr lang="en-US" altLang="en-US" sz="1600">
                <a:solidFill>
                  <a:srgbClr val="0F4761"/>
                </a:solidFill>
                <a:ea typeface="DengXian Light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We classify the customer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F4761"/>
              </a:solidFill>
              <a:effectLst/>
              <a:ea typeface="DengXian Light" panose="02010600030101010101" pitchFamily="2" charset="-122"/>
              <a:cs typeface="Arial" panose="020B0604020202020204" pitchFamily="34" charset="0"/>
            </a:endParaRPr>
          </a:p>
          <a:p>
            <a:pPr lvl="0" algn="ctr"/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DengXian Light" panose="02010600030101010101" pitchFamily="2" charset="-122"/>
                <a:cs typeface="Arial" panose="020B0604020202020204" pitchFamily="34" charset="0"/>
              </a:rPr>
              <a:t>Likely to Default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altLang="en-US" sz="1600" b="1">
                <a:ea typeface="DengXian Light" panose="02010600030101010101" pitchFamily="2" charset="-122"/>
                <a:cs typeface="Arial" panose="020B0604020202020204" pitchFamily="34" charset="0"/>
              </a:rPr>
              <a:t>Predicted Class 1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This customer falls into the high-risk segment (probability more than 0.26) and should be prioritized for intervention.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2052" name="Picture 4" descr="Clip art kartu kredit dan Desain Vektor Dengan Latar Belakang Putih |  Vektor AI Premium">
            <a:extLst>
              <a:ext uri="{FF2B5EF4-FFF2-40B4-BE49-F238E27FC236}">
                <a16:creationId xmlns:a16="http://schemas.microsoft.com/office/drawing/2014/main" id="{1B124EBF-8982-B7EE-85BE-CC62A80CE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65" y="1172177"/>
            <a:ext cx="4186692" cy="2891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27E9A3-7BEE-1EFC-D75F-BC72DB8C9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775849"/>
              </p:ext>
            </p:extLst>
          </p:nvPr>
        </p:nvGraphicFramePr>
        <p:xfrm>
          <a:off x="123372" y="1414781"/>
          <a:ext cx="7388450" cy="23734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94225">
                  <a:extLst>
                    <a:ext uri="{9D8B030D-6E8A-4147-A177-3AD203B41FA5}">
                      <a16:colId xmlns:a16="http://schemas.microsoft.com/office/drawing/2014/main" val="1156743280"/>
                    </a:ext>
                  </a:extLst>
                </a:gridCol>
                <a:gridCol w="3694225">
                  <a:extLst>
                    <a:ext uri="{9D8B030D-6E8A-4147-A177-3AD203B41FA5}">
                      <a16:colId xmlns:a16="http://schemas.microsoft.com/office/drawing/2014/main" val="2821251442"/>
                    </a:ext>
                  </a:extLst>
                </a:gridCol>
              </a:tblGrid>
              <a:tr h="27166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13747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LIMIT_BAL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797249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EDUCATION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(University)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57556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179176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 month delay)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029808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PAY_2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 months delay)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256041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BILL_AMT1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536977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BILL_AMT2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576475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PAY_AMT1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0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8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BB51C-0C7C-78A6-D637-552071D8F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02D0E-D473-4193-8C8F-0F451ED06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</a:t>
            </a:r>
          </a:p>
        </p:txBody>
      </p:sp>
    </p:spTree>
    <p:extLst>
      <p:ext uri="{BB962C8B-B14F-4D97-AF65-F5344CB8AC3E}">
        <p14:creationId xmlns:p14="http://schemas.microsoft.com/office/powerpoint/2010/main" val="229420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5CBC8-DB8F-7EF7-BC9D-9995BA79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516C-76AA-1293-2B86-58295C9C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Rationale for using Classification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35F75-F3CA-FDB3-4732-BA978BE6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 the target variable is binary. </a:t>
            </a:r>
          </a:p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Trees naturally handle both categorical and numeric variables. </a:t>
            </a:r>
          </a:p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output consists of simple, interpretable decision rules, which are ideal for credit risk default predictors. </a:t>
            </a: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Fully Explained Decision Tree Classification with Python | by Amit Chauhan  | Towards AI">
            <a:extLst>
              <a:ext uri="{FF2B5EF4-FFF2-40B4-BE49-F238E27FC236}">
                <a16:creationId xmlns:a16="http://schemas.microsoft.com/office/drawing/2014/main" id="{C3E50A1D-D21B-3399-9497-A3EA850E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6252"/>
            <a:ext cx="10515600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59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D9FC-6AA2-C856-6AFB-736ACE43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Selection of Best Performing Classification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C4AD8-2992-9AFC-9DB9-59EF04D4F60F}"/>
              </a:ext>
            </a:extLst>
          </p:cNvPr>
          <p:cNvSpPr txBox="1"/>
          <p:nvPr/>
        </p:nvSpPr>
        <p:spPr>
          <a:xfrm>
            <a:off x="0" y="1812339"/>
            <a:ext cx="5860144" cy="2875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ts val="1466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ree was trained under four configurations by varying minimum # records in terminal nodes: not specified, 600, 400, and 200. </a:t>
            </a:r>
          </a:p>
          <a:p>
            <a:pPr marL="285750" indent="-285750" algn="just" fontAlgn="base">
              <a:lnSpc>
                <a:spcPts val="1466"/>
              </a:lnSpc>
              <a:spcBef>
                <a:spcPts val="71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Across the first three configurations, the 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 signal was lost when pruning resulting in a one-split overly simplified tree. </a:t>
            </a:r>
          </a:p>
          <a:p>
            <a:pPr marL="285750" indent="-285750" algn="just" fontAlgn="base">
              <a:lnSpc>
                <a:spcPts val="1466"/>
              </a:lnSpc>
              <a:spcBef>
                <a:spcPts val="71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200-record configuration retained a substantially larger and more informative best-pruned tree (17 nodes), maintaining meaningful splits.</a:t>
            </a:r>
            <a:endParaRPr 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ts val="1466"/>
              </a:lnSpc>
              <a:spcBef>
                <a:spcPts val="71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accuracy, precision, and specificity remained nearly identical, 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one-split pruned trees achieved an AUC of  </a:t>
            </a:r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0.65 </a:t>
            </a:r>
            <a:r>
              <a:rPr lang="en-US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the best-pruned model from the 200-record configuration achieved a significantly stronger AUC of </a:t>
            </a:r>
            <a:r>
              <a:rPr lang="en-US" sz="16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0.76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0" i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D98B5-C2ED-BFBE-0142-D6D8F9096E05}"/>
              </a:ext>
            </a:extLst>
          </p:cNvPr>
          <p:cNvSpPr/>
          <p:nvPr/>
        </p:nvSpPr>
        <p:spPr>
          <a:xfrm>
            <a:off x="0" y="5617029"/>
            <a:ext cx="12192000" cy="954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>
              <a:lnSpc>
                <a:spcPts val="1466"/>
              </a:lnSpc>
              <a:spcBef>
                <a:spcPts val="710"/>
              </a:spcBef>
              <a:spcAft>
                <a:spcPts val="800"/>
              </a:spcAft>
            </a:pP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these results, the best-pruned tree derived from the </a:t>
            </a:r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200-record terminal node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setting was selected as the final model. This configuration avoided both extremes—overfitting from overly complex full-grown trees and underfitting from aggressively pruned single-split models—making it the most reliable and interpretable decision tree for predicting credit card default.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C133B2-6848-93BF-DC88-A3784F93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57" y="1405311"/>
            <a:ext cx="5627914" cy="3689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0D7C38-93D7-3F6B-EF56-43E547DDD2E4}"/>
              </a:ext>
            </a:extLst>
          </p:cNvPr>
          <p:cNvSpPr txBox="1"/>
          <p:nvPr/>
        </p:nvSpPr>
        <p:spPr>
          <a:xfrm>
            <a:off x="6357257" y="5152571"/>
            <a:ext cx="560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Best Pruned Tree</a:t>
            </a:r>
          </a:p>
        </p:txBody>
      </p:sp>
    </p:spTree>
    <p:extLst>
      <p:ext uri="{BB962C8B-B14F-4D97-AF65-F5344CB8AC3E}">
        <p14:creationId xmlns:p14="http://schemas.microsoft.com/office/powerpoint/2010/main" val="386904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953BF-5D8B-CA90-154A-1ACF26BE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7DC8-97F4-1C41-68E2-43D7B1C8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01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Cut Off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9C0D3-E3A6-7B6E-433B-5EFFB0340C0F}"/>
              </a:ext>
            </a:extLst>
          </p:cNvPr>
          <p:cNvSpPr txBox="1"/>
          <p:nvPr/>
        </p:nvSpPr>
        <p:spPr>
          <a:xfrm>
            <a:off x="522513" y="4346022"/>
            <a:ext cx="11117944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 2 (cutoff = 0.3) is selected as the final model because it delivers the best balance between precision and sensitivity, resulting in the highest F1 score (0.5448).  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0776DF-0C06-2F27-F347-001BBF336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688126"/>
              </p:ext>
            </p:extLst>
          </p:nvPr>
        </p:nvGraphicFramePr>
        <p:xfrm>
          <a:off x="522513" y="1668599"/>
          <a:ext cx="11117944" cy="2438400"/>
        </p:xfrm>
        <a:graphic>
          <a:graphicData uri="http://schemas.openxmlformats.org/drawingml/2006/table">
            <a:tbl>
              <a:tblPr/>
              <a:tblGrid>
                <a:gridCol w="1315214">
                  <a:extLst>
                    <a:ext uri="{9D8B030D-6E8A-4147-A177-3AD203B41FA5}">
                      <a16:colId xmlns:a16="http://schemas.microsoft.com/office/drawing/2014/main" val="1680832237"/>
                    </a:ext>
                  </a:extLst>
                </a:gridCol>
                <a:gridCol w="1437968">
                  <a:extLst>
                    <a:ext uri="{9D8B030D-6E8A-4147-A177-3AD203B41FA5}">
                      <a16:colId xmlns:a16="http://schemas.microsoft.com/office/drawing/2014/main" val="886577987"/>
                    </a:ext>
                  </a:extLst>
                </a:gridCol>
                <a:gridCol w="1350287">
                  <a:extLst>
                    <a:ext uri="{9D8B030D-6E8A-4147-A177-3AD203B41FA5}">
                      <a16:colId xmlns:a16="http://schemas.microsoft.com/office/drawing/2014/main" val="821666070"/>
                    </a:ext>
                  </a:extLst>
                </a:gridCol>
                <a:gridCol w="1402895">
                  <a:extLst>
                    <a:ext uri="{9D8B030D-6E8A-4147-A177-3AD203B41FA5}">
                      <a16:colId xmlns:a16="http://schemas.microsoft.com/office/drawing/2014/main" val="3598256900"/>
                    </a:ext>
                  </a:extLst>
                </a:gridCol>
                <a:gridCol w="1402895">
                  <a:extLst>
                    <a:ext uri="{9D8B030D-6E8A-4147-A177-3AD203B41FA5}">
                      <a16:colId xmlns:a16="http://schemas.microsoft.com/office/drawing/2014/main" val="2772152843"/>
                    </a:ext>
                  </a:extLst>
                </a:gridCol>
                <a:gridCol w="1402895">
                  <a:extLst>
                    <a:ext uri="{9D8B030D-6E8A-4147-A177-3AD203B41FA5}">
                      <a16:colId xmlns:a16="http://schemas.microsoft.com/office/drawing/2014/main" val="1184498785"/>
                    </a:ext>
                  </a:extLst>
                </a:gridCol>
                <a:gridCol w="1402895">
                  <a:extLst>
                    <a:ext uri="{9D8B030D-6E8A-4147-A177-3AD203B41FA5}">
                      <a16:colId xmlns:a16="http://schemas.microsoft.com/office/drawing/2014/main" val="1987342654"/>
                    </a:ext>
                  </a:extLst>
                </a:gridCol>
                <a:gridCol w="1402895">
                  <a:extLst>
                    <a:ext uri="{9D8B030D-6E8A-4147-A177-3AD203B41FA5}">
                      <a16:colId xmlns:a16="http://schemas.microsoft.com/office/drawing/2014/main" val="37273371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Training AUC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 AUC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 Accuracy 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 Precision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 Sensitivity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Validation F1 Score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0395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1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Cut off 0.5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0.7612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0.7598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</a:rPr>
                        <a:t>82.621 %</a:t>
                      </a:r>
                      <a:r>
                        <a:rPr lang="en-US" sz="1400" b="0" i="0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</a:rPr>
                        <a:t>73.762 %</a:t>
                      </a:r>
                      <a:r>
                        <a:rPr lang="en-US" sz="1400" b="0" i="0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</a:rPr>
                        <a:t>33.596 %</a:t>
                      </a:r>
                      <a:r>
                        <a:rPr lang="en-US" sz="1400" b="0" i="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</a:rPr>
                        <a:t>0.4617</a:t>
                      </a:r>
                      <a:r>
                        <a:rPr lang="en-US" sz="1400" b="0" i="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08619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Cut off 0.3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0.7612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0.7598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81.570 %</a:t>
                      </a:r>
                      <a:r>
                        <a:rPr lang="en-US" sz="1400" b="0" i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60.246 %</a:t>
                      </a:r>
                      <a:r>
                        <a:rPr lang="en-US" sz="1400" b="0" i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49.718 %</a:t>
                      </a:r>
                      <a:r>
                        <a:rPr lang="en-US" sz="1400" b="0" i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0.5248</a:t>
                      </a:r>
                      <a:r>
                        <a:rPr lang="en-US" sz="1400" b="0" i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0182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Model 3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Cut off 0.2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0.7612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0.7598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74.044 %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44.293 %</a:t>
                      </a:r>
                      <a:r>
                        <a:rPr lang="en-US" sz="1400" b="0" i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66.065 %</a:t>
                      </a:r>
                      <a:r>
                        <a:rPr lang="en-US" sz="1400" b="0" i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781"/>
                        </a:lnSpc>
                        <a:buNone/>
                      </a:pPr>
                      <a:r>
                        <a:rPr lang="en-US" sz="1400" b="0" i="0" u="none" strike="noStrike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0.5303</a:t>
                      </a:r>
                      <a:r>
                        <a:rPr lang="en-US" sz="1400" b="0" i="0"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991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74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B32F7-4BF5-BE40-6249-4768B0FF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DC65-D521-113F-7675-7243E95EF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9" y="-11979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Model Performance (Cut Off: 0.3)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2E660-90C4-4856-4659-B0AD224C0528}"/>
              </a:ext>
            </a:extLst>
          </p:cNvPr>
          <p:cNvSpPr txBox="1"/>
          <p:nvPr/>
        </p:nvSpPr>
        <p:spPr>
          <a:xfrm>
            <a:off x="1017974" y="5990719"/>
            <a:ext cx="3653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Training data: ROC Curve Data, AUC=0.7612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7CE2F-3E70-86B4-740D-87A954AD8C26}"/>
              </a:ext>
            </a:extLst>
          </p:cNvPr>
          <p:cNvSpPr txBox="1"/>
          <p:nvPr/>
        </p:nvSpPr>
        <p:spPr>
          <a:xfrm>
            <a:off x="7412825" y="5990793"/>
            <a:ext cx="3610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Validation data: ROC Curve Data, AUC=0.7598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1E5375-0878-14CA-C8D6-02FC6DA45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44806"/>
              </p:ext>
            </p:extLst>
          </p:nvPr>
        </p:nvGraphicFramePr>
        <p:xfrm>
          <a:off x="7412825" y="1467015"/>
          <a:ext cx="3660938" cy="1674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719">
                  <a:extLst>
                    <a:ext uri="{9D8B030D-6E8A-4147-A177-3AD203B41FA5}">
                      <a16:colId xmlns:a16="http://schemas.microsoft.com/office/drawing/2014/main" val="2233381826"/>
                    </a:ext>
                  </a:extLst>
                </a:gridCol>
                <a:gridCol w="1701219">
                  <a:extLst>
                    <a:ext uri="{9D8B030D-6E8A-4147-A177-3AD203B41FA5}">
                      <a16:colId xmlns:a16="http://schemas.microsoft.com/office/drawing/2014/main" val="1002910148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Metric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Value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6067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(#correct)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3262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8434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(%correct)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81.5703926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59763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Specificity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0.906491003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4252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Sensitivity (Recall)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0.497181511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081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0.602459016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72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F1 score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0.524780729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81846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Class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41968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Probability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36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620FB5-2DD7-1B07-83BE-5DB3AFBCC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764647"/>
              </p:ext>
            </p:extLst>
          </p:nvPr>
        </p:nvGraphicFramePr>
        <p:xfrm>
          <a:off x="1068109" y="1467015"/>
          <a:ext cx="3653008" cy="167426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3448">
                  <a:extLst>
                    <a:ext uri="{9D8B030D-6E8A-4147-A177-3AD203B41FA5}">
                      <a16:colId xmlns:a16="http://schemas.microsoft.com/office/drawing/2014/main" val="2802835390"/>
                    </a:ext>
                  </a:extLst>
                </a:gridCol>
                <a:gridCol w="1819560">
                  <a:extLst>
                    <a:ext uri="{9D8B030D-6E8A-4147-A177-3AD203B41FA5}">
                      <a16:colId xmlns:a16="http://schemas.microsoft.com/office/drawing/2014/main" val="2828722113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Metric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Value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393089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(#correct)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4896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384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(%correct)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81.61360227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2065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0.907434865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1413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Sensitivity (Recall)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0.478873239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17636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0.583412774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9451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F1 score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0.525999141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74338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Class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0505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Probability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5923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F2880F-33F8-54D9-5340-6B6124906CF7}"/>
              </a:ext>
            </a:extLst>
          </p:cNvPr>
          <p:cNvSpPr txBox="1"/>
          <p:nvPr/>
        </p:nvSpPr>
        <p:spPr>
          <a:xfrm>
            <a:off x="0" y="6315008"/>
            <a:ext cx="1219199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With training AUC = 0.7612 and validation AUC = 0.7598, the model demonstrates strong and consistent discriminatory power without evidence of overfitting. </a:t>
            </a:r>
            <a:endParaRPr lang="en-US" sz="16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A43E4-4718-B0B9-3954-EC29CC340C1D}"/>
              </a:ext>
            </a:extLst>
          </p:cNvPr>
          <p:cNvSpPr txBox="1"/>
          <p:nvPr/>
        </p:nvSpPr>
        <p:spPr>
          <a:xfrm>
            <a:off x="702638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EFA7E-793D-67A5-624B-366BBBE92B70}"/>
              </a:ext>
            </a:extLst>
          </p:cNvPr>
          <p:cNvSpPr txBox="1"/>
          <p:nvPr/>
        </p:nvSpPr>
        <p:spPr>
          <a:xfrm>
            <a:off x="7047355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Validation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72EE08-616C-E86D-B877-94697CF4D157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66971" y="1102809"/>
            <a:ext cx="29029" cy="5212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B170C2EA-9174-081A-F194-EFACDC834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08" y="3231428"/>
            <a:ext cx="3653007" cy="2712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2AC70320-CBC1-6229-889D-CCB85D63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24" y="3223104"/>
            <a:ext cx="3660937" cy="2720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5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1588DB-1882-F976-B1C9-D9DFD1E2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2CA2-8775-99C4-3943-89ABF9866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Hypothetical New Customer Record</a:t>
            </a:r>
            <a:endParaRPr lang="en-US" sz="32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354A43-5DDB-F7CB-DE9C-25B916909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72" y="5009658"/>
            <a:ext cx="6117007" cy="138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sz="1600"/>
              <a:t>For this hypothetical example,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PAY_0 &lt; 0, hence left branch -&gt; PAY_2 &gt; 0, hence right branch -&gt; PAY_AMT1 &gt; 1545.5, hence right branch -&gt; LIMIT_BAL &gt; 45000, hence right branch -&gt; </a:t>
            </a:r>
            <a:r>
              <a:rPr lang="en-US" sz="1600"/>
              <a:t>t</a:t>
            </a:r>
            <a:r>
              <a:rPr lang="en-US" sz="1600" b="1"/>
              <a:t>he customer will not default the credit card. 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DFA557-E841-7EAF-7529-03C34A07C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31279"/>
              </p:ext>
            </p:extLst>
          </p:nvPr>
        </p:nvGraphicFramePr>
        <p:xfrm>
          <a:off x="123372" y="1414780"/>
          <a:ext cx="6117008" cy="32943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058504">
                  <a:extLst>
                    <a:ext uri="{9D8B030D-6E8A-4147-A177-3AD203B41FA5}">
                      <a16:colId xmlns:a16="http://schemas.microsoft.com/office/drawing/2014/main" val="1156743280"/>
                    </a:ext>
                  </a:extLst>
                </a:gridCol>
                <a:gridCol w="3058504">
                  <a:extLst>
                    <a:ext uri="{9D8B030D-6E8A-4147-A177-3AD203B41FA5}">
                      <a16:colId xmlns:a16="http://schemas.microsoft.com/office/drawing/2014/main" val="2821251442"/>
                    </a:ext>
                  </a:extLst>
                </a:gridCol>
              </a:tblGrid>
              <a:tr h="479642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13747"/>
                  </a:ext>
                </a:extLst>
              </a:tr>
              <a:tr h="44808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LIMIT_BAL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797249"/>
                  </a:ext>
                </a:extLst>
              </a:tr>
              <a:tr h="47964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 (no consumption)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029808"/>
                  </a:ext>
                </a:extLst>
              </a:tr>
              <a:tr h="448085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PAY_2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(1 month delay)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256041"/>
                  </a:ext>
                </a:extLst>
              </a:tr>
              <a:tr h="47964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BILL_AMT1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536977"/>
                  </a:ext>
                </a:extLst>
              </a:tr>
              <a:tr h="47964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PAY_AMT1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5,000</a:t>
                      </a:r>
                      <a:endParaRPr lang="en-US" sz="18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05443"/>
                  </a:ext>
                </a:extLst>
              </a:tr>
              <a:tr h="479642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PAY_AMT2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4,000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354824"/>
                  </a:ext>
                </a:extLst>
              </a:tr>
            </a:tbl>
          </a:graphicData>
        </a:graphic>
      </p:graphicFrame>
      <p:pic>
        <p:nvPicPr>
          <p:cNvPr id="3074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17F0FE-E47C-0840-DB29-2094F229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37" y="1414780"/>
            <a:ext cx="5678905" cy="49798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4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98138-E507-D778-2E38-C9077F6A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0E73B-C878-5432-502C-DF270E8E7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2476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79CC56-9623-86F8-6444-E1FCA4AED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98C2-EA4C-C002-BF81-7530D99C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Rationale for using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4464-AC63-4577-8339-8135DF397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8755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Ability to Capture Complex Non-Linear Patterns</a:t>
            </a:r>
          </a:p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Works Well with Large and High-Dimensional Data</a:t>
            </a:r>
          </a:p>
          <a:p>
            <a:pPr fontAlgn="base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Provides an Additional Benchmark Against Simpler Models</a:t>
            </a:r>
          </a:p>
        </p:txBody>
      </p:sp>
      <p:pic>
        <p:nvPicPr>
          <p:cNvPr id="10242" name="Picture 2" descr="The Essential Guide to Neural Network Architectures">
            <a:extLst>
              <a:ext uri="{FF2B5EF4-FFF2-40B4-BE49-F238E27FC236}">
                <a16:creationId xmlns:a16="http://schemas.microsoft.com/office/drawing/2014/main" id="{348D1338-3133-E4D5-EF1A-9690DF8A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6" y="2635609"/>
            <a:ext cx="9509125" cy="38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9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7AF9A-C172-B4CF-698E-80D77EA51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5D6C-28BE-AE8B-13B1-8C38B1C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Selection of Best Performing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7EDE7-15B8-140A-8610-8D95097E7BE6}"/>
              </a:ext>
            </a:extLst>
          </p:cNvPr>
          <p:cNvSpPr txBox="1"/>
          <p:nvPr/>
        </p:nvSpPr>
        <p:spPr>
          <a:xfrm>
            <a:off x="232229" y="1405311"/>
            <a:ext cx="117275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For all five network structures the AUC values are between 0.63 and 0.70, which means every model performs better than random guessing (AUC = 0.50). The best networks are Net 20 (AUC 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0.696) and Net 16 (AUC 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0.695).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Net 20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has the highest AUC and also competitive validation F1-score, we treat Net 20 as the preferred network architecture for further analysis and cutoff selection.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A12A5-4A4D-B456-7D5A-80EB70EF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2870894"/>
            <a:ext cx="11484683" cy="15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C405-A55D-54CD-FD80-252AE29E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E640-774E-ECB6-9E20-AF4C7558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58" y="1502845"/>
            <a:ext cx="6413098" cy="435133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Credit card defaults can lead to significant financial losses, affecting profitability and customer trust.</a:t>
            </a:r>
          </a:p>
          <a:p>
            <a:pPr marL="0" indent="0" algn="just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project aims to analyze and predict the likelihood of credit card default. The goal is:</a:t>
            </a:r>
          </a:p>
          <a:p>
            <a:pPr algn="just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To identify key factors that influence default probability. </a:t>
            </a:r>
          </a:p>
          <a:p>
            <a:pPr algn="just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To develop a predictive model that assists in distinguishing high-risk clients from reliable borrowers. </a:t>
            </a:r>
          </a:p>
          <a:p>
            <a:pPr algn="just"/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To provide actionable insights that strengthen financial risk management strategies.</a:t>
            </a:r>
          </a:p>
        </p:txBody>
      </p:sp>
      <p:pic>
        <p:nvPicPr>
          <p:cNvPr id="8196" name="Picture 4" descr="The Payment Card Industry: Who's Who? [2020 Update]">
            <a:extLst>
              <a:ext uri="{FF2B5EF4-FFF2-40B4-BE49-F238E27FC236}">
                <a16:creationId xmlns:a16="http://schemas.microsoft.com/office/drawing/2014/main" id="{9ED85040-00F1-8393-3A11-566C1138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4" y="1241715"/>
            <a:ext cx="4873598" cy="4873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2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23A12-292F-70CB-68B7-30AA4797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6D16-B00C-7CB9-02F5-4C5D344C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/>
                <a:cs typeface="Arial"/>
              </a:rPr>
              <a:t>Selection of Top Decile &amp; New Cutoff Neural Network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821354-2F71-98FD-0E8C-0B04635CF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" y="1187967"/>
            <a:ext cx="12192000" cy="5499228"/>
          </a:xfrm>
          <a:prstGeom prst="rect">
            <a:avLst/>
          </a:prstGeom>
        </p:spPr>
      </p:pic>
      <p:pic>
        <p:nvPicPr>
          <p:cNvPr id="6" name="Picture 5" descr="A black rectangular sign with black text&#10;&#10;AI-generated content may be incorrect.">
            <a:extLst>
              <a:ext uri="{FF2B5EF4-FFF2-40B4-BE49-F238E27FC236}">
                <a16:creationId xmlns:a16="http://schemas.microsoft.com/office/drawing/2014/main" id="{F9568A6D-9041-4514-C7D1-7E70E8B0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51" y="1716334"/>
            <a:ext cx="3524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32300-E216-D18A-9438-8EA1C096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4E7F-1A8F-10BF-DC65-5CF14E0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/>
                <a:cs typeface="Arial"/>
              </a:rPr>
              <a:t>Selection of Top Decile &amp; New Cutoff Neural Network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ADA6AF-870F-767C-E8F2-A692B40E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9042"/>
            <a:ext cx="12192000" cy="38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5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DDC18-45BC-DF12-2C84-28C71927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5A1-5CE2-DB25-343A-6254E611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/>
                <a:cs typeface="Arial"/>
              </a:rPr>
              <a:t>Resulting Neural Network</a:t>
            </a:r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505024D3-540C-725E-7DC5-BD3FFCBA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 r="590" b="-610"/>
          <a:stretch>
            <a:fillRect/>
          </a:stretch>
        </p:blipFill>
        <p:spPr>
          <a:xfrm>
            <a:off x="71887" y="1619617"/>
            <a:ext cx="12048062" cy="2381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EFB09-56EC-567D-D9CF-214F4E3F8289}"/>
              </a:ext>
            </a:extLst>
          </p:cNvPr>
          <p:cNvSpPr txBox="1"/>
          <p:nvPr/>
        </p:nvSpPr>
        <p:spPr>
          <a:xfrm>
            <a:off x="294968" y="4399936"/>
            <a:ext cx="1160206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This resulting neural network uses a fully connected architecture with all standardized input variables feeding into 20 hidden neurons, which then connect to two output nodes (default vs. non-default). </a:t>
            </a:r>
            <a:endParaRPr lang="en-US">
              <a:latin typeface="Arial"/>
              <a:cs typeface="Arial"/>
            </a:endParaRPr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The learned weights and biases capture complex nonlinear interactions between credit limit, payment delays, bill amounts, demographics, and other factors to produce a churn/default probability for each customer. </a:t>
            </a:r>
            <a:endParaRPr lang="en-US">
              <a:latin typeface="Arial"/>
              <a:cs typeface="Arial"/>
            </a:endParaRPr>
          </a:p>
          <a:p>
            <a:endParaRPr lang="en-US" sz="1600">
              <a:latin typeface="Arial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Overall, this model is more flexible than logistic regression and can better capture subtle patterns in the data, while still outputting a single interpretable risk score.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75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08291-DC8F-16B7-28F5-943569E56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77BE-2D2C-28B4-36D3-23703F78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61990-DB16-5830-78DD-8EFE260B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7"/>
          <a:stretch>
            <a:fillRect/>
          </a:stretch>
        </p:blipFill>
        <p:spPr>
          <a:xfrm>
            <a:off x="691375" y="1445418"/>
            <a:ext cx="10638263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6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69A18-2B27-771F-8259-CCC263AA9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773E-47BC-9765-23D3-CD1964DD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029" y="-11979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Model Performance (Cut Off: 0.22)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4EB6C-455B-D917-F38A-7C79035ECFBA}"/>
              </a:ext>
            </a:extLst>
          </p:cNvPr>
          <p:cNvSpPr txBox="1"/>
          <p:nvPr/>
        </p:nvSpPr>
        <p:spPr>
          <a:xfrm>
            <a:off x="1017974" y="5990719"/>
            <a:ext cx="3653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Training data: ROC Curve Data, AUC=0.6861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FC7A7-314D-ACAE-2EE8-F4DD8BC7A93B}"/>
              </a:ext>
            </a:extLst>
          </p:cNvPr>
          <p:cNvSpPr txBox="1"/>
          <p:nvPr/>
        </p:nvSpPr>
        <p:spPr>
          <a:xfrm>
            <a:off x="7412825" y="5990793"/>
            <a:ext cx="3610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Validation data: ROC Curve Data, AUC=0.6959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CC4CA80-72EF-2298-5DCE-FF63B333F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28234"/>
              </p:ext>
            </p:extLst>
          </p:nvPr>
        </p:nvGraphicFramePr>
        <p:xfrm>
          <a:off x="7412825" y="1467015"/>
          <a:ext cx="3660938" cy="1674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719">
                  <a:extLst>
                    <a:ext uri="{9D8B030D-6E8A-4147-A177-3AD203B41FA5}">
                      <a16:colId xmlns:a16="http://schemas.microsoft.com/office/drawing/2014/main" val="2233381826"/>
                    </a:ext>
                  </a:extLst>
                </a:gridCol>
                <a:gridCol w="1701219">
                  <a:extLst>
                    <a:ext uri="{9D8B030D-6E8A-4147-A177-3AD203B41FA5}">
                      <a16:colId xmlns:a16="http://schemas.microsoft.com/office/drawing/2014/main" val="1002910148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Metric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Value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6067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(#correct)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8434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(%correct)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72.11802951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59763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Specificity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0.770886889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4252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Sensitivity (Recall)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0.546786922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081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0.404841402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72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F1 score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0.465227818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81846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Class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41968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Probability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0.22036505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36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2387297-EF54-8281-AA4B-23FD3E98D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63343"/>
              </p:ext>
            </p:extLst>
          </p:nvPr>
        </p:nvGraphicFramePr>
        <p:xfrm>
          <a:off x="1068109" y="1467015"/>
          <a:ext cx="3653008" cy="167426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3448">
                  <a:extLst>
                    <a:ext uri="{9D8B030D-6E8A-4147-A177-3AD203B41FA5}">
                      <a16:colId xmlns:a16="http://schemas.microsoft.com/office/drawing/2014/main" val="2802835390"/>
                    </a:ext>
                  </a:extLst>
                </a:gridCol>
                <a:gridCol w="1819560">
                  <a:extLst>
                    <a:ext uri="{9D8B030D-6E8A-4147-A177-3AD203B41FA5}">
                      <a16:colId xmlns:a16="http://schemas.microsoft.com/office/drawing/2014/main" val="2828722113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Metric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Value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393089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(#correct)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384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(%correct)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71.84530755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2065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0.769963991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1413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Sensitivity (Recall)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0.528169014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17636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0.38330494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9451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F1 score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0.444225074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74338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Class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0505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Probability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0.22036505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5923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080C0AF-1754-0BFE-E5CE-0EBCC7247844}"/>
              </a:ext>
            </a:extLst>
          </p:cNvPr>
          <p:cNvSpPr txBox="1"/>
          <p:nvPr/>
        </p:nvSpPr>
        <p:spPr>
          <a:xfrm>
            <a:off x="0" y="6315008"/>
            <a:ext cx="1219199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With training AUC = 0.6861 and validation AUC = 0.6959, the model demonstrates strong and consistent discriminatory power without evidence of overfitting. </a:t>
            </a:r>
            <a:endParaRPr lang="en-US" sz="16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0F8D7-EF4E-67DD-C8ED-50A4C4FA2A06}"/>
              </a:ext>
            </a:extLst>
          </p:cNvPr>
          <p:cNvSpPr txBox="1"/>
          <p:nvPr/>
        </p:nvSpPr>
        <p:spPr>
          <a:xfrm>
            <a:off x="702638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55092-93B4-F8BD-3290-757E3131C767}"/>
              </a:ext>
            </a:extLst>
          </p:cNvPr>
          <p:cNvSpPr txBox="1"/>
          <p:nvPr/>
        </p:nvSpPr>
        <p:spPr>
          <a:xfrm>
            <a:off x="7047355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Validation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36823E-653B-776E-4D6F-3FF062FC9B6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66971" y="1102809"/>
            <a:ext cx="29029" cy="5212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aph of a function&#10;&#10;AI-generated content may be incorrect.">
            <a:extLst>
              <a:ext uri="{FF2B5EF4-FFF2-40B4-BE49-F238E27FC236}">
                <a16:creationId xmlns:a16="http://schemas.microsoft.com/office/drawing/2014/main" id="{D3771FCE-B264-420B-5FA8-73140E20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08" y="3206822"/>
            <a:ext cx="3653007" cy="2760252"/>
          </a:xfrm>
          <a:prstGeom prst="rect">
            <a:avLst/>
          </a:prstGeom>
        </p:spPr>
      </p:pic>
      <p:pic>
        <p:nvPicPr>
          <p:cNvPr id="12" name="Picture 1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976F792-4A22-4BF1-F8E2-2F861026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25" y="3240050"/>
            <a:ext cx="3660938" cy="28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5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3BA10B-12D4-C4DC-80E4-AE8F8AFF8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6171-4D7D-611A-18D8-F8B77958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Hypothetical New Customer Record</a:t>
            </a:r>
            <a:endParaRPr lang="en-US" sz="32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53ADB70-DE39-26E3-4296-34410CE8D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742" y="4063322"/>
            <a:ext cx="11821886" cy="261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5078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Using the logistic regression equations: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rgbClr val="0F4761"/>
              </a:solidFill>
              <a:effectLst/>
              <a:latin typeface="Arial"/>
              <a:ea typeface="DengXian Light"/>
              <a:cs typeface="Arial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ea typeface="DengXian Light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Logit: - 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0.846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	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|  	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Odds: 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2.3 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 	|</a:t>
            </a:r>
            <a:r>
              <a:rPr lang="en-US" altLang="en-US" sz="1600">
                <a:latin typeface="Arial"/>
                <a:ea typeface="DengXian Light"/>
                <a:cs typeface="Arial"/>
              </a:rPr>
              <a:t> 	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Predicted probability of default: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 </a:t>
            </a:r>
            <a:r>
              <a:rPr 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0.70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 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(</a:t>
            </a:r>
            <a:r>
              <a:rPr lang="en-US" altLang="en-US" sz="1600" b="1">
                <a:solidFill>
                  <a:srgbClr val="000000"/>
                </a:solidFill>
                <a:latin typeface="Arial"/>
                <a:ea typeface="DengXian Light"/>
                <a:cs typeface="Arial"/>
              </a:rPr>
              <a:t>70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%)  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DengXian Light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lang="en-US" altLang="en-US" sz="160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This probability reflects:</a:t>
            </a:r>
            <a:r>
              <a:rPr lang="en-US" altLang="en-US" sz="1600">
                <a:latin typeface="Arial"/>
                <a:ea typeface="Times New Roman" panose="02020603050405020304" pitchFamily="18" charset="0"/>
                <a:cs typeface="Arial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Payment delays,</a:t>
            </a:r>
            <a:r>
              <a:rPr lang="en-US" altLang="en-US" sz="1600">
                <a:latin typeface="Arial"/>
                <a:ea typeface="Times New Roman" panose="02020603050405020304" pitchFamily="18" charset="0"/>
                <a:cs typeface="Arial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Moderate credit limit,</a:t>
            </a:r>
            <a:r>
              <a:rPr lang="en-US" altLang="en-US" sz="1600">
                <a:latin typeface="Arial"/>
                <a:ea typeface="Times New Roman" panose="02020603050405020304" pitchFamily="18" charset="0"/>
                <a:cs typeface="Arial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High recent bill amounts relative to payments.</a:t>
            </a:r>
            <a:r>
              <a:rPr lang="en-US" altLang="en-US" sz="1600">
                <a:solidFill>
                  <a:srgbClr val="0F4761"/>
                </a:solidFill>
                <a:latin typeface="Arial"/>
                <a:ea typeface="DengXian Light"/>
                <a:cs typeface="Arial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DengXian Light"/>
                <a:cs typeface="Arial"/>
              </a:rPr>
              <a:t>We classify the customer as:</a:t>
            </a:r>
            <a:endParaRPr lang="en-US" alt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/>
              <a:ea typeface="DengXian Light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rgbClr val="0F4761"/>
              </a:solidFill>
              <a:effectLst/>
              <a:ea typeface="DengXian Light" panose="02010600030101010101" pitchFamily="2" charset="-122"/>
              <a:cs typeface="Arial" panose="020B0604020202020204" pitchFamily="34" charset="0"/>
            </a:endParaRPr>
          </a:p>
          <a:p>
            <a:pPr algn="ctr"/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/>
                <a:ea typeface="DengXian Light"/>
                <a:cs typeface="Arial"/>
              </a:rPr>
              <a:t>Likely to Default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(</a:t>
            </a:r>
            <a:r>
              <a:rPr lang="en-US" altLang="en-US" sz="1600" b="1">
                <a:latin typeface="Arial"/>
                <a:ea typeface="DengXian Light"/>
                <a:cs typeface="Arial"/>
              </a:rPr>
              <a:t>Predicted Class 1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): </a:t>
            </a:r>
            <a:r>
              <a:rPr lang="en-US" sz="1600">
                <a:latin typeface="Arial"/>
                <a:ea typeface="Times New Roman" panose="02020603050405020304" pitchFamily="18" charset="0"/>
                <a:cs typeface="Arial"/>
              </a:rPr>
              <a:t>So the models classify this </a:t>
            </a:r>
            <a:r>
              <a:rPr kumimoji="0" 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customer </a:t>
            </a:r>
            <a:r>
              <a:rPr lang="en-US" sz="1600">
                <a:latin typeface="Arial"/>
                <a:ea typeface="Times New Roman" panose="02020603050405020304" pitchFamily="18" charset="0"/>
                <a:cs typeface="Arial"/>
              </a:rPr>
              <a:t>as Class 1: likely to default / </a:t>
            </a:r>
            <a:r>
              <a:rPr kumimoji="0" 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high-risk</a:t>
            </a:r>
            <a:r>
              <a:rPr lang="en-US" sz="1600">
                <a:latin typeface="Arial"/>
                <a:ea typeface="Times New Roman" panose="02020603050405020304" pitchFamily="18" charset="0"/>
                <a:cs typeface="Arial"/>
              </a:rPr>
              <a:t>,</a:t>
            </a:r>
            <a:r>
              <a:rPr kumimoji="0" 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 and</a:t>
            </a:r>
            <a:r>
              <a:rPr lang="en-US" sz="1600">
                <a:latin typeface="Arial"/>
                <a:ea typeface="Times New Roman" panose="02020603050405020304" pitchFamily="18" charset="0"/>
                <a:cs typeface="Arial"/>
              </a:rPr>
              <a:t> they</a:t>
            </a:r>
            <a:r>
              <a:rPr kumimoji="0" lang="en-US" sz="1600" b="0" i="0" u="none" strike="noStrike" cap="none" normalizeH="0" baseline="0">
                <a:ln>
                  <a:noFill/>
                </a:ln>
                <a:effectLst/>
                <a:latin typeface="Arial"/>
                <a:ea typeface="Times New Roman" panose="02020603050405020304" pitchFamily="18" charset="0"/>
                <a:cs typeface="Arial"/>
              </a:rPr>
              <a:t> should be prioritized for intervention.</a:t>
            </a:r>
            <a:endParaRPr kumimoji="0" lang="en-US" sz="16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</p:txBody>
      </p:sp>
      <p:pic>
        <p:nvPicPr>
          <p:cNvPr id="2052" name="Picture 4" descr="Clip art kartu kredit dan Desain Vektor Dengan Latar Belakang Putih |  Vektor AI Premium">
            <a:extLst>
              <a:ext uri="{FF2B5EF4-FFF2-40B4-BE49-F238E27FC236}">
                <a16:creationId xmlns:a16="http://schemas.microsoft.com/office/drawing/2014/main" id="{19EF41F4-D5DB-6653-06D9-163D568D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65" y="1172177"/>
            <a:ext cx="4186692" cy="2891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908F49-0DD6-28FB-328D-8443A5EBA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174275"/>
              </p:ext>
            </p:extLst>
          </p:nvPr>
        </p:nvGraphicFramePr>
        <p:xfrm>
          <a:off x="123372" y="1414781"/>
          <a:ext cx="7388452" cy="23734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94226">
                  <a:extLst>
                    <a:ext uri="{9D8B030D-6E8A-4147-A177-3AD203B41FA5}">
                      <a16:colId xmlns:a16="http://schemas.microsoft.com/office/drawing/2014/main" val="1156743280"/>
                    </a:ext>
                  </a:extLst>
                </a:gridCol>
                <a:gridCol w="3694226">
                  <a:extLst>
                    <a:ext uri="{9D8B030D-6E8A-4147-A177-3AD203B41FA5}">
                      <a16:colId xmlns:a16="http://schemas.microsoft.com/office/drawing/2014/main" val="2821251442"/>
                    </a:ext>
                  </a:extLst>
                </a:gridCol>
              </a:tblGrid>
              <a:tr h="27166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Variable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Value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313747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LIMIT_BAL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80,000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797249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EDUCATION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2 (University)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57556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AGE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34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179176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PAY_0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1 (1 month delay)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029808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PAY_2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2 (2 months delay)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256041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BILL_AMT1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25,000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536977"/>
                  </a:ext>
                </a:extLst>
              </a:tr>
              <a:tr h="253787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BILL_AMT2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22,000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576475"/>
                  </a:ext>
                </a:extLst>
              </a:tr>
              <a:tr h="271660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PAY_AMT1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600" kern="100" dirty="0">
                          <a:effectLst/>
                          <a:latin typeface="Arial"/>
                          <a:cs typeface="Arial"/>
                        </a:rPr>
                        <a:t>2,500</a:t>
                      </a:r>
                      <a:endParaRPr lang="en-US" sz="1800" kern="100" dirty="0">
                        <a:effectLst/>
                        <a:latin typeface="Arial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0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060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983AF-9841-9A3B-3591-E2836094A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Comparing the Models</a:t>
            </a:r>
          </a:p>
        </p:txBody>
      </p:sp>
    </p:spTree>
    <p:extLst>
      <p:ext uri="{BB962C8B-B14F-4D97-AF65-F5344CB8AC3E}">
        <p14:creationId xmlns:p14="http://schemas.microsoft.com/office/powerpoint/2010/main" val="63559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DBCA-26CA-D136-C347-81A2FA61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86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Metric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8BD1D1-AC47-B065-DCC2-864154D78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57343"/>
              </p:ext>
            </p:extLst>
          </p:nvPr>
        </p:nvGraphicFramePr>
        <p:xfrm>
          <a:off x="838200" y="1429431"/>
          <a:ext cx="10515600" cy="26472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0065944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1428334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080846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754404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33804484"/>
                    </a:ext>
                  </a:extLst>
                </a:gridCol>
              </a:tblGrid>
              <a:tr h="661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Sensitivity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3409"/>
                  </a:ext>
                </a:extLst>
              </a:tr>
              <a:tr h="661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676987"/>
                  </a:ext>
                </a:extLst>
              </a:tr>
              <a:tr h="661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819795"/>
                  </a:ext>
                </a:extLst>
              </a:tr>
              <a:tr h="6618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824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2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F8931-3B10-ACB2-F607-8774CAB0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9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Rationale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C1162-811F-5EF6-F535-E892CFEF9FD3}"/>
              </a:ext>
            </a:extLst>
          </p:cNvPr>
          <p:cNvSpPr txBox="1"/>
          <p:nvPr/>
        </p:nvSpPr>
        <p:spPr>
          <a:xfrm>
            <a:off x="535258" y="1487488"/>
            <a:ext cx="110761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Logistic Regression is the preferred model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because it delivers the best predictive accuracy, strongest class-balance performance, and is easily interpretable for financial decision-making and regulatory compliance.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FD076-7C60-8323-A8B2-C3928C05C5AE}"/>
              </a:ext>
            </a:extLst>
          </p:cNvPr>
          <p:cNvSpPr txBox="1"/>
          <p:nvPr/>
        </p:nvSpPr>
        <p:spPr>
          <a:xfrm>
            <a:off x="535258" y="2813051"/>
            <a:ext cx="516885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Logistic Regression performed the best overall, achieving the highest AUC (0.772) and F1 Score (0.542)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Classification Tree provided comparable performance, with slightly lower AUC but higher precision (60%). Good for interpretability and business explainability.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Neural Network underperformed on this dataset, likely due to limited data size, noise, lack of non-linearity, and sensitivity to hyperparameters.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For credit-risk problems where interpretability + stability matter, Logistic Regression is the most reliable model.</a:t>
            </a:r>
          </a:p>
        </p:txBody>
      </p:sp>
      <p:pic>
        <p:nvPicPr>
          <p:cNvPr id="16387" name="Picture 3" descr="Top Model Selection Techniques in Machine Learning Projects">
            <a:extLst>
              <a:ext uri="{FF2B5EF4-FFF2-40B4-BE49-F238E27FC236}">
                <a16:creationId xmlns:a16="http://schemas.microsoft.com/office/drawing/2014/main" id="{AD1D7574-9B01-F37B-E4C1-9B189CE7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475" y="2489885"/>
            <a:ext cx="5946381" cy="42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19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1AAA-F89A-96C3-6BEF-6F1010FE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2744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77E-BF74-A397-4E9B-B80634F6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Business Questions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0BA2361-A5CC-10E7-E179-C193A8310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13130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8169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BEA1E3-3141-19DD-D8AC-E452681E7620}"/>
              </a:ext>
            </a:extLst>
          </p:cNvPr>
          <p:cNvSpPr txBox="1"/>
          <p:nvPr/>
        </p:nvSpPr>
        <p:spPr>
          <a:xfrm>
            <a:off x="258726" y="1328738"/>
            <a:ext cx="1167454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buNone/>
            </a:pPr>
            <a:r>
              <a:rPr lang="en-US" sz="1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Which customers are most likely to default next month?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buNone/>
            </a:pP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 the optimized cutoff of 0.26, customers whose predicted probability is ≥ 0.26 are flagged as high-risk.</a:t>
            </a: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allows the bank to reliably identify a meaningful portion of customers who are likely to default, while avoiding too many false alarms.</a:t>
            </a:r>
          </a:p>
          <a:p>
            <a:pPr marL="0" marR="0" algn="just">
              <a:buNone/>
            </a:pPr>
            <a:endParaRPr lang="en-US" sz="1400" b="1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buNone/>
            </a:pPr>
            <a:r>
              <a:rPr lang="en-US" sz="1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Does adding additional variables significantly improve prediction accuracy?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just">
              <a:buNone/>
            </a:pP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Models with and without feature selection showed</a:t>
            </a: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</a:t>
            </a: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early identical AUC (0.7744 vs. 0.7724)</a:t>
            </a: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a</a:t>
            </a: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lmost the same accuracy (82.39% vs. 82.30%) which indicates feature selection did not materially improve performance</a:t>
            </a: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Adding or removing a small number of predictors does not significantly impact predictive accuracy but does help simplify the model.</a:t>
            </a:r>
          </a:p>
          <a:p>
            <a:pPr marL="0" marR="0" algn="just">
              <a:buNone/>
            </a:pPr>
            <a:endParaRPr lang="en-US" sz="140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3. What customer characteristics and behaviors are the strongest indicators of default?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The strongest indicators of default are the customer’s 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recent repayment behavior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, especially the repayment status variables PAY_0 and PAY_2. </a:t>
            </a:r>
          </a:p>
          <a:p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4. Which segments of customers represent the highest risk?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Probability ≥ 0.26, High late-payment statuses (PAY_0 ≥ 1), Consistently low repayment amounts, High bill amounts relative to credit limit, Lower-limit customers with rising balances</a:t>
            </a:r>
          </a:p>
          <a:p>
            <a:pPr lvl="0" algn="just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5. How should the bank prioritize customers for intervention?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03BD43-2578-C170-1FA8-AF8D5143F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051467"/>
              </p:ext>
            </p:extLst>
          </p:nvPr>
        </p:nvGraphicFramePr>
        <p:xfrm>
          <a:off x="258726" y="5162027"/>
          <a:ext cx="11674548" cy="11358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37274">
                  <a:extLst>
                    <a:ext uri="{9D8B030D-6E8A-4147-A177-3AD203B41FA5}">
                      <a16:colId xmlns:a16="http://schemas.microsoft.com/office/drawing/2014/main" val="3369828523"/>
                    </a:ext>
                  </a:extLst>
                </a:gridCol>
                <a:gridCol w="5837274">
                  <a:extLst>
                    <a:ext uri="{9D8B030D-6E8A-4147-A177-3AD203B41FA5}">
                      <a16:colId xmlns:a16="http://schemas.microsoft.com/office/drawing/2014/main" val="623919665"/>
                    </a:ext>
                  </a:extLst>
                </a:gridCol>
              </a:tblGrid>
              <a:tr h="283958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effectLst/>
                        </a:rPr>
                        <a:t>Probability Segment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effectLst/>
                        </a:rPr>
                        <a:t>Action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502249"/>
                  </a:ext>
                </a:extLst>
              </a:tr>
              <a:tr h="28395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≥ 0.26 (High Risk)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Immediate outreach, limit freeze/review, financial counseling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57147"/>
                  </a:ext>
                </a:extLst>
              </a:tr>
              <a:tr h="28395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0.18 – 0.26 (Medium Risk)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Monitor behavior, send reminders, offer payment plans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034291"/>
                  </a:ext>
                </a:extLst>
              </a:tr>
              <a:tr h="283958"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&lt; 0.18 (Low Risk)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buNone/>
                      </a:pPr>
                      <a:r>
                        <a:rPr lang="en-US" sz="1400" kern="100">
                          <a:effectLst/>
                        </a:rPr>
                        <a:t>Routine servicing, no intervention needed</a:t>
                      </a:r>
                      <a:endParaRPr lang="en-US" sz="16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59086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794E2B8-1BF3-DF23-E0F3-6BF43494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64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Addressing Business Questions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3078368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D689B-9B00-0010-E1A0-C35FAC16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CE9612-2AD3-486D-1AF2-CDE8F18A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91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Recommendations</a:t>
            </a:r>
            <a:endParaRPr lang="en-US" sz="3200"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6EE65E-4475-37F7-DE9F-97D22D24EDFD}"/>
              </a:ext>
            </a:extLst>
          </p:cNvPr>
          <p:cNvSpPr/>
          <p:nvPr/>
        </p:nvSpPr>
        <p:spPr>
          <a:xfrm>
            <a:off x="0" y="5623243"/>
            <a:ext cx="12192000" cy="1097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findings allow the organization to identify risk earlier, reach customers sooner, and reduce financial losses. By focusing on repayment behavior and using a balanced risk threshold, the business can make smarter, more proactive decisions that protect both the company and its customers.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7693FD-6954-35AB-8E3C-B81CD93186ED}"/>
              </a:ext>
            </a:extLst>
          </p:cNvPr>
          <p:cNvSpPr/>
          <p:nvPr/>
        </p:nvSpPr>
        <p:spPr>
          <a:xfrm>
            <a:off x="811530" y="1609091"/>
            <a:ext cx="5063490" cy="16344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Proactively Reach Out to High-Risk Customers: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with a risk score above 0.26 should be contacted early.  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502484-E080-B08D-BC92-0860C5373C92}"/>
              </a:ext>
            </a:extLst>
          </p:cNvPr>
          <p:cNvSpPr/>
          <p:nvPr/>
        </p:nvSpPr>
        <p:spPr>
          <a:xfrm>
            <a:off x="6236972" y="1609091"/>
            <a:ext cx="5063490" cy="16344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Medium-Risk Customers Closely: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Medium-risk customers (scores between 0.18 and 0.26) may not yet be in serious trouble, but they show warning signs.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641F65-0F73-9867-7ADC-E87F67A3D42A}"/>
              </a:ext>
            </a:extLst>
          </p:cNvPr>
          <p:cNvSpPr/>
          <p:nvPr/>
        </p:nvSpPr>
        <p:spPr>
          <a:xfrm>
            <a:off x="811530" y="3502115"/>
            <a:ext cx="5063490" cy="16344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Standard Servicing for Low-Risk Customers: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Low-risk customers (below 0.18) do not require additional action.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DDA063-7AD0-817D-3AA8-BAADDD10ACE3}"/>
              </a:ext>
            </a:extLst>
          </p:cNvPr>
          <p:cNvSpPr/>
          <p:nvPr/>
        </p:nvSpPr>
        <p:spPr>
          <a:xfrm>
            <a:off x="6236972" y="3502115"/>
            <a:ext cx="5063490" cy="16344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Model for Better Credit Management: 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Adjusting credit limits- Updating collections strategies- Allocating customer service resources- Designing targeted financial wellness programs </a:t>
            </a:r>
            <a:endParaRPr 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99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F79275-6C37-CF79-F3C2-D7013218A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E95B054-1D3D-83E0-3AE5-20AEC7E0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91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>
                <a:solidFill>
                  <a:srgbClr val="00000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Project Learnings</a:t>
            </a:r>
            <a:endParaRPr lang="en-US" sz="3200" b="1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83B529-14D3-BEA9-4980-EDF4B64D2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682952"/>
              </p:ext>
            </p:extLst>
          </p:nvPr>
        </p:nvGraphicFramePr>
        <p:xfrm>
          <a:off x="217170" y="1419474"/>
          <a:ext cx="117043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61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8FB8BC-766E-F0FB-43D6-02AE87EFFBDF}"/>
              </a:ext>
            </a:extLst>
          </p:cNvPr>
          <p:cNvSpPr txBox="1"/>
          <p:nvPr/>
        </p:nvSpPr>
        <p:spPr>
          <a:xfrm>
            <a:off x="2159619" y="2598003"/>
            <a:ext cx="787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3266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4BAF-B91E-9840-2B0A-798A4512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415" y="16258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Correlation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C0944-6B7B-064F-EDEF-D80F583DDCDE}"/>
              </a:ext>
            </a:extLst>
          </p:cNvPr>
          <p:cNvSpPr txBox="1"/>
          <p:nvPr/>
        </p:nvSpPr>
        <p:spPr>
          <a:xfrm>
            <a:off x="294467" y="4474814"/>
            <a:ext cx="11546237" cy="132343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Weak linear correlations between the independent variables and the target variable (Default Yes or No)</a:t>
            </a:r>
          </a:p>
          <a:p>
            <a:pPr algn="just"/>
            <a:endParaRPr lang="en-US" sz="1600" b="1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Customers with greater credit limits (LIMIT_BAL) are marginally less likely to default, as it has a small negative correlation.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Weak negative correlations among payment-related variables indicate bigger payments are linked to a lower default risk.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mall correlation between target variable and age or bill amounts indicate no significant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19CC8-EED4-8B84-D499-3E1EB1AD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7" y="1690688"/>
            <a:ext cx="11546237" cy="23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B5F3-87A5-6CA1-5C01-F523C78E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527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Variable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D7268-0166-194D-4029-3CA336F7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Variables chosen because they are the main drivers of credit risk.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9D995-1B87-2CF8-05FB-6715EF708CF3}"/>
              </a:ext>
            </a:extLst>
          </p:cNvPr>
          <p:cNvSpPr/>
          <p:nvPr/>
        </p:nvSpPr>
        <p:spPr>
          <a:xfrm>
            <a:off x="876887" y="2436120"/>
            <a:ext cx="4942448" cy="2537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Included Variables: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Demographic Variables – Customer Profiling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Credit Limit – Financial Capacity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Repayment Status – Repayment Behavior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Recent Billing &amp; Payment Amounts – Debt Trends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85FDE-BBF9-A516-6493-ECE0A906A9EE}"/>
              </a:ext>
            </a:extLst>
          </p:cNvPr>
          <p:cNvSpPr/>
          <p:nvPr/>
        </p:nvSpPr>
        <p:spPr>
          <a:xfrm>
            <a:off x="6372665" y="2436119"/>
            <a:ext cx="4942448" cy="2537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Excluded Variables:</a:t>
            </a:r>
          </a:p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ID- Redundant</a:t>
            </a:r>
          </a:p>
        </p:txBody>
      </p:sp>
    </p:spTree>
    <p:extLst>
      <p:ext uri="{BB962C8B-B14F-4D97-AF65-F5344CB8AC3E}">
        <p14:creationId xmlns:p14="http://schemas.microsoft.com/office/powerpoint/2010/main" val="271685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4661-EC13-0401-463D-4C346526A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Coefficients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7D1AE-A42B-BEFC-7BF6-D25D8B2D7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Age: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As the age of the customer increases by 1, the odds of the customer to default the credit card multiplies by 1.01 times holding the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 err="1">
                <a:latin typeface="Arial" panose="020B0604020202020204" pitchFamily="34" charset="0"/>
                <a:cs typeface="Arial" panose="020B0604020202020204" pitchFamily="34" charset="0"/>
              </a:rPr>
              <a:t>Limit_Bal</a:t>
            </a: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When the limit balance of the customer increases by 1 NT dollar, the odds of the customer to default multiplies by 0.999 times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Bill_Amt1: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When the bill amount of September 2005 increases by 1 NT dollar, the odds of the customer to default multiplies by 0.999 times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Bill_Amt2: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When the bill amount of August 2005 increases by 1 NT dollar, the odds of the customer to default multiplies by 1.000 times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Pay_Amt1: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When the amount of previous payment in September 2005 increases by 1 NT dollar, the odds of the customer to default multiplies by 0.999 times holding other variables constant.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94B3F-7A58-780A-BBC8-97A9899244CD}"/>
              </a:ext>
            </a:extLst>
          </p:cNvPr>
          <p:cNvSpPr txBox="1"/>
          <p:nvPr/>
        </p:nvSpPr>
        <p:spPr>
          <a:xfrm>
            <a:off x="0" y="1182028"/>
            <a:ext cx="12191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Numerical Variables</a:t>
            </a:r>
          </a:p>
        </p:txBody>
      </p:sp>
    </p:spTree>
    <p:extLst>
      <p:ext uri="{BB962C8B-B14F-4D97-AF65-F5344CB8AC3E}">
        <p14:creationId xmlns:p14="http://schemas.microsoft.com/office/powerpoint/2010/main" val="2735091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2323-41F8-E89F-B83F-C2211D9D1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Education: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When the education of the customer is unknown, the odds of him/her to default the credit card multiplies by 0.257 times than the customer who is in graduate school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Pay_0_0: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status as __ in September 2005 multiplies by 0.610 times the customer who has no consumption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Pay_0_1: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delay of 1 month as of September 2005 multiplies by 1.607 times the customer who has no consumption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Pay_0_2: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delay of 2 months as of September 2005 multiplies by 6.317 times the customer who has no consumption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Pay_0_3: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delay of 3 months as of September 2005 multiplies by 5.943 times the customer who has no consumption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Pay_2_2: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delay of 2 months as of August 2005 multiplies by 1.740 times the customer who has no consumption holding other variables constant.</a:t>
            </a:r>
          </a:p>
          <a:p>
            <a:pPr algn="just">
              <a:lnSpc>
                <a:spcPct val="100000"/>
              </a:lnSpc>
            </a:pPr>
            <a:r>
              <a:rPr lang="en-US" sz="1600" b="1" i="1">
                <a:latin typeface="Arial" panose="020B0604020202020204" pitchFamily="34" charset="0"/>
                <a:cs typeface="Arial" panose="020B0604020202020204" pitchFamily="34" charset="0"/>
              </a:rPr>
              <a:t>Pay_2_3: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odds of a customer to default the credit card with repayment delay of 3 months as of August 2005 multiplies by 4.399 times the customer who has no consumption holding other variables constant.</a:t>
            </a:r>
          </a:p>
          <a:p>
            <a:endParaRPr lang="en-US" sz="1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414B202-1877-B205-CA40-8E2B4D539F15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Coefficients Interpretation (Contd.)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0FAA1-B4E4-38B9-245C-00CD39CD84F3}"/>
              </a:ext>
            </a:extLst>
          </p:cNvPr>
          <p:cNvSpPr txBox="1"/>
          <p:nvPr/>
        </p:nvSpPr>
        <p:spPr>
          <a:xfrm>
            <a:off x="0" y="1182028"/>
            <a:ext cx="1219199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Categorial Variables</a:t>
            </a:r>
          </a:p>
        </p:txBody>
      </p:sp>
    </p:spTree>
    <p:extLst>
      <p:ext uri="{BB962C8B-B14F-4D97-AF65-F5344CB8AC3E}">
        <p14:creationId xmlns:p14="http://schemas.microsoft.com/office/powerpoint/2010/main" val="168997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11793-6A10-3869-6E78-14B1A2B4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79FF-D5F3-FC51-8D2A-ABFA9B84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36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Model Performance (Cut Off: 0.5)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8B223-D999-BB67-5120-50975005D4B6}"/>
              </a:ext>
            </a:extLst>
          </p:cNvPr>
          <p:cNvSpPr txBox="1"/>
          <p:nvPr/>
        </p:nvSpPr>
        <p:spPr>
          <a:xfrm>
            <a:off x="1017974" y="5990719"/>
            <a:ext cx="3653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Training data: ROC Curve Data, AUC=0.7612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F9635-5092-C982-BC21-C0388A63AD2D}"/>
              </a:ext>
            </a:extLst>
          </p:cNvPr>
          <p:cNvSpPr txBox="1"/>
          <p:nvPr/>
        </p:nvSpPr>
        <p:spPr>
          <a:xfrm>
            <a:off x="7412825" y="5990793"/>
            <a:ext cx="3610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Validation data: ROC Curve Data, AUC=0.7598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40EC471-1C65-4C2B-132F-611E8FBF6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734134"/>
              </p:ext>
            </p:extLst>
          </p:nvPr>
        </p:nvGraphicFramePr>
        <p:xfrm>
          <a:off x="7412825" y="1467015"/>
          <a:ext cx="3660938" cy="1674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719">
                  <a:extLst>
                    <a:ext uri="{9D8B030D-6E8A-4147-A177-3AD203B41FA5}">
                      <a16:colId xmlns:a16="http://schemas.microsoft.com/office/drawing/2014/main" val="2233381826"/>
                    </a:ext>
                  </a:extLst>
                </a:gridCol>
                <a:gridCol w="1701219">
                  <a:extLst>
                    <a:ext uri="{9D8B030D-6E8A-4147-A177-3AD203B41FA5}">
                      <a16:colId xmlns:a16="http://schemas.microsoft.com/office/drawing/2014/main" val="1002910148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Metric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Value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6067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(#correct)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3304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8434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(%correct)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82.62065516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59763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Specificity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0.965938303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4252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Sensitivity (Recall)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0.335963923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081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0.737623762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72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F1 score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0.46165763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81846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Class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41968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Probability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36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5C810DC-1980-1DF9-5899-476909C17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48894"/>
              </p:ext>
            </p:extLst>
          </p:nvPr>
        </p:nvGraphicFramePr>
        <p:xfrm>
          <a:off x="1068109" y="1467015"/>
          <a:ext cx="3653008" cy="167426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3448">
                  <a:extLst>
                    <a:ext uri="{9D8B030D-6E8A-4147-A177-3AD203B41FA5}">
                      <a16:colId xmlns:a16="http://schemas.microsoft.com/office/drawing/2014/main" val="2802835390"/>
                    </a:ext>
                  </a:extLst>
                </a:gridCol>
                <a:gridCol w="1819560">
                  <a:extLst>
                    <a:ext uri="{9D8B030D-6E8A-4147-A177-3AD203B41FA5}">
                      <a16:colId xmlns:a16="http://schemas.microsoft.com/office/drawing/2014/main" val="2828722113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Metric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Value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393089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(#correct)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4959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384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(%correct)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82.6637773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2065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0.960177928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1413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Sensitivity (Recall)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0.333333333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17636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0.693811075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9451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F1 score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0.450317125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74338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Class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0505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Probability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Times New Roman" panose="02020603050405020304" pitchFamily="18" charset="0"/>
                        </a:rPr>
                        <a:t>0.5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5923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5634B4C-4489-2D80-A280-601A8FEDEF43}"/>
              </a:ext>
            </a:extLst>
          </p:cNvPr>
          <p:cNvSpPr txBox="1"/>
          <p:nvPr/>
        </p:nvSpPr>
        <p:spPr>
          <a:xfrm>
            <a:off x="0" y="6315008"/>
            <a:ext cx="1219199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With training AUC = 0.7612 and validation AUC = 0.7598, the model demonstrates strong and consistent discriminatory power without evidence of overfitting. </a:t>
            </a:r>
            <a:endParaRPr lang="en-US" sz="16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1E1EC-1810-B796-BDC4-30023194E960}"/>
              </a:ext>
            </a:extLst>
          </p:cNvPr>
          <p:cNvSpPr txBox="1"/>
          <p:nvPr/>
        </p:nvSpPr>
        <p:spPr>
          <a:xfrm>
            <a:off x="702638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5D32D-FEB9-E16C-F801-D2C06F028718}"/>
              </a:ext>
            </a:extLst>
          </p:cNvPr>
          <p:cNvSpPr txBox="1"/>
          <p:nvPr/>
        </p:nvSpPr>
        <p:spPr>
          <a:xfrm>
            <a:off x="7047355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Validation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F8202A-EB7F-8C87-3B35-258D7C8F93A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66971" y="1102809"/>
            <a:ext cx="29029" cy="5212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 screen shot of a graph&#10;&#10;AI-generated content may be incorrect.">
            <a:extLst>
              <a:ext uri="{FF2B5EF4-FFF2-40B4-BE49-F238E27FC236}">
                <a16:creationId xmlns:a16="http://schemas.microsoft.com/office/drawing/2014/main" id="{032E89DD-3C1F-8CB5-4A79-3C0AC063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08" y="3231428"/>
            <a:ext cx="3653007" cy="27120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8BFB9E93-FFC5-BE55-193D-AE080CA8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24" y="3223104"/>
            <a:ext cx="3660937" cy="2720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21AA-CEAA-2516-484F-D7F19423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57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Preprocessing of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0E3A1F-FFB1-F29B-E157-FE3085B1F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97726"/>
              </p:ext>
            </p:extLst>
          </p:nvPr>
        </p:nvGraphicFramePr>
        <p:xfrm>
          <a:off x="588938" y="1638121"/>
          <a:ext cx="10764863" cy="179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5527">
                  <a:extLst>
                    <a:ext uri="{9D8B030D-6E8A-4147-A177-3AD203B41FA5}">
                      <a16:colId xmlns:a16="http://schemas.microsoft.com/office/drawing/2014/main" val="2470874681"/>
                    </a:ext>
                  </a:extLst>
                </a:gridCol>
                <a:gridCol w="4644668">
                  <a:extLst>
                    <a:ext uri="{9D8B030D-6E8A-4147-A177-3AD203B41FA5}">
                      <a16:colId xmlns:a16="http://schemas.microsoft.com/office/drawing/2014/main" val="3173818286"/>
                    </a:ext>
                  </a:extLst>
                </a:gridCol>
                <a:gridCol w="4644668">
                  <a:extLst>
                    <a:ext uri="{9D8B030D-6E8A-4147-A177-3AD203B41FA5}">
                      <a16:colId xmlns:a16="http://schemas.microsoft.com/office/drawing/2014/main" val="1253439782"/>
                    </a:ext>
                  </a:extLst>
                </a:gridCol>
              </a:tblGrid>
              <a:tr h="345608">
                <a:tc>
                  <a:txBody>
                    <a:bodyPr/>
                    <a:lstStyle/>
                    <a:p>
                      <a:pPr algn="just"/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Handling Missing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671327"/>
                  </a:ext>
                </a:extLst>
              </a:tr>
              <a:tr h="596960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 RAND() was used to ensure unbiased selection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Pivot table and filtering functionality was used to detect blank or missing entries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88358"/>
                  </a:ext>
                </a:extLst>
              </a:tr>
              <a:tr h="848312"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random sample of 10,000 records was extracted from the original dataset of 30,000 rows to create a manageable subset for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analysis revealed no missing values in the dataset.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146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84443-4280-DE19-7931-F294EDDE294C}"/>
              </a:ext>
            </a:extLst>
          </p:cNvPr>
          <p:cNvSpPr txBox="1"/>
          <p:nvPr/>
        </p:nvSpPr>
        <p:spPr>
          <a:xfrm>
            <a:off x="588937" y="3786242"/>
            <a:ext cx="10764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dataset contains outliers due to natural financial variability. We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did not remove them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because they represent real customer behavior and are important for predicting default risk.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3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D2A9ED-E647-EBEA-274B-5C8FE5DD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8153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FB9-CEE8-3087-B5A4-40CF500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Rationale for using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F7B5-94D8-0746-65CF-3C0B5E97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It provides a clear, interpretable baseline for comparison of further complex models. </a:t>
            </a:r>
          </a:p>
          <a:p>
            <a:pPr algn="just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To identify how each predictor affects the probability of default.</a:t>
            </a:r>
          </a:p>
          <a:p>
            <a:pPr algn="just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It supports systematic feature selection to keep only meaningful predictors.</a:t>
            </a:r>
          </a:p>
          <a:p>
            <a:endParaRPr lang="en-US"/>
          </a:p>
        </p:txBody>
      </p:sp>
      <p:pic>
        <p:nvPicPr>
          <p:cNvPr id="10246" name="Picture 6" descr="Logistic Regression: A Simple Guide to Intuition and Implementation in  Python | by Maryam Sikander | Towards AI">
            <a:extLst>
              <a:ext uri="{FF2B5EF4-FFF2-40B4-BE49-F238E27FC236}">
                <a16:creationId xmlns:a16="http://schemas.microsoft.com/office/drawing/2014/main" id="{000F6517-C658-6D01-7637-F7EEA960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28" y="2899457"/>
            <a:ext cx="5981544" cy="359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9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CBA4-7374-2561-7B5D-CBE46896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7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Model Equations </a:t>
            </a:r>
            <a:b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i="1">
                <a:latin typeface="Arial" panose="020B0604020202020204" pitchFamily="34" charset="0"/>
                <a:cs typeface="Arial" panose="020B0604020202020204" pitchFamily="34" charset="0"/>
              </a:rPr>
              <a:t>(Post Feature Selection- Stepwise)</a:t>
            </a:r>
            <a:endParaRPr lang="en-US" sz="32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A39718CF-037E-8D7C-B42E-82944A34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36" y="1503841"/>
            <a:ext cx="9997894" cy="2659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AD67CA-B3CD-32D0-A006-A2F358666081}"/>
              </a:ext>
            </a:extLst>
          </p:cNvPr>
          <p:cNvSpPr txBox="1"/>
          <p:nvPr/>
        </p:nvSpPr>
        <p:spPr>
          <a:xfrm>
            <a:off x="78058" y="4603803"/>
            <a:ext cx="1198756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/>
            <a:r>
              <a:rPr lang="en-US" sz="14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Logit (Default = 1) = </a:t>
            </a:r>
            <a:r>
              <a:rPr lang="en-U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-1.481 + 0.009*AGE + 0*LIMIT_BAL + 0*BILL_AMT1 + 0*BILL_AMT2 + 0*PAY_AMT1 - 1.359*EDUCATION - 0.494*PAY_0_0 + 0.474*PAY_0_1 + 1.843*PAY_0_2 + 1.782*PAY_0_3 + 0.554*PAY_2_2 + 1.481*PAY_2_3</a:t>
            </a:r>
          </a:p>
          <a:p>
            <a:pPr marR="0" algn="just"/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/>
            <a:r>
              <a:rPr lang="en-US" sz="14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Odds (Default = 1) = </a:t>
            </a:r>
            <a:r>
              <a:rPr lang="en-US" sz="14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 </a:t>
            </a:r>
            <a:r>
              <a:rPr lang="en-US" sz="12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(-1.481 + 0.009*AGE + 0*LIMIT_BAL + 0*BILL_AMT1 + 0*BILL_AMT2 + 0*PAY_AMT1 - 1.359*EDUCATION - 0.494*PAY_0_0 + 0.474*PAY_0_1 + 1.843*PAY_0_2 + 1.782*PAY_0_3 + 0.554*PAY_2_2 + 1.481*PAY_2_3</a:t>
            </a:r>
            <a:r>
              <a:rPr lang="en-US" sz="1400" baseline="30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/>
            <a:endParaRPr lang="en-US" sz="1400" b="1" baseline="3000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/>
            <a:r>
              <a:rPr lang="en-US" sz="14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 (Default = 1) = 					</a:t>
            </a:r>
            <a:r>
              <a:rPr lang="en-US" sz="14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 </a:t>
            </a:r>
          </a:p>
          <a:p>
            <a:pPr marR="0" algn="just"/>
            <a:endParaRPr lang="en-US" sz="80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ctr"/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lang="en-US" sz="14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+ e</a:t>
            </a:r>
            <a:r>
              <a:rPr lang="en-US" sz="1400" baseline="30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-(</a:t>
            </a:r>
            <a:r>
              <a:rPr lang="en-US" sz="1200" baseline="300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-1.481 + 0.009*AGE + 0*LIMIT_BAL + 0*BILL_AMT1 + 0*BILL_AMT2 + 0*PAY_AMT1 - 1.359*EDUCATION - 0.494*PAY_0_0 + 0.474*PAY_0_1 + 1.843*PAY_0_2 + 1.782*PAY_0_3 + 0.554*PAY_2_2 + 1.481*PAY_2_3)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257D85-D209-1BE6-65F7-6D1B8031045E}"/>
              </a:ext>
            </a:extLst>
          </p:cNvPr>
          <p:cNvCxnSpPr>
            <a:cxnSpLocks/>
          </p:cNvCxnSpPr>
          <p:nvPr/>
        </p:nvCxnSpPr>
        <p:spPr>
          <a:xfrm>
            <a:off x="2085278" y="5920452"/>
            <a:ext cx="99803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26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5187-4B50-AC69-A829-436927A2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401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Cut Off Selection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32333C-D23D-0B72-3742-73035B5CF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226925"/>
              </p:ext>
            </p:extLst>
          </p:nvPr>
        </p:nvGraphicFramePr>
        <p:xfrm>
          <a:off x="522513" y="1429576"/>
          <a:ext cx="11117944" cy="2445736"/>
        </p:xfrm>
        <a:graphic>
          <a:graphicData uri="http://schemas.openxmlformats.org/drawingml/2006/table">
            <a:tbl>
              <a:tblPr firstRow="1" firstCol="1" bandRow="1"/>
              <a:tblGrid>
                <a:gridCol w="1389743">
                  <a:extLst>
                    <a:ext uri="{9D8B030D-6E8A-4147-A177-3AD203B41FA5}">
                      <a16:colId xmlns:a16="http://schemas.microsoft.com/office/drawing/2014/main" val="365288097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1680249990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2796208605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1799688041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4214906270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2614964583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2627204737"/>
                    </a:ext>
                  </a:extLst>
                </a:gridCol>
                <a:gridCol w="1389743">
                  <a:extLst>
                    <a:ext uri="{9D8B030D-6E8A-4147-A177-3AD203B41FA5}">
                      <a16:colId xmlns:a16="http://schemas.microsoft.com/office/drawing/2014/main" val="1572151776"/>
                    </a:ext>
                  </a:extLst>
                </a:gridCol>
              </a:tblGrid>
              <a:tr h="61143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Model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Description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Training AUC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Validation AUC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Validation Accuracy 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Validation Precision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Validation Sensitivity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Validation F1 Score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102779"/>
                  </a:ext>
                </a:extLst>
              </a:tr>
              <a:tr h="61143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Model 1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Cut off 0.5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0.7601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0.7724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82.296 %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4EA72E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71.882 %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33.145 %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0.4537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446557"/>
                  </a:ext>
                </a:extLst>
              </a:tr>
              <a:tr h="61143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Model 2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Cut off 0.18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0.7601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0.7724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74.968 %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E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45.327 %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62.344 %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0.5249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957360"/>
                  </a:ext>
                </a:extLst>
              </a:tr>
              <a:tr h="61143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Model 3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Cut off 0.26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0.7601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0.7724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FC30A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80.695 %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FC30A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57.196 %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EFC30A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51.521 %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400" kern="10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0.5421</a:t>
                      </a:r>
                      <a:endParaRPr lang="en-US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37976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BD6F84-2384-9A5A-5116-1A0714912C1D}"/>
              </a:ext>
            </a:extLst>
          </p:cNvPr>
          <p:cNvSpPr txBox="1"/>
          <p:nvPr/>
        </p:nvSpPr>
        <p:spPr>
          <a:xfrm>
            <a:off x="522513" y="4151649"/>
            <a:ext cx="11117944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 </a:t>
            </a: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(cutoff = 0.26) is selected as the final model because it delivers the best balance between precision and sensitivity, resulting in the highest F1 score (0.5421).  </a:t>
            </a:r>
          </a:p>
        </p:txBody>
      </p:sp>
    </p:spTree>
    <p:extLst>
      <p:ext uri="{BB962C8B-B14F-4D97-AF65-F5344CB8AC3E}">
        <p14:creationId xmlns:p14="http://schemas.microsoft.com/office/powerpoint/2010/main" val="160397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DA6-9366-A4A1-6589-9DBE5C58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4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Model Performance (Cut Off: 0.26)</a:t>
            </a:r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84461782-AEAA-FB8B-4540-57BE89B8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25" y="3182450"/>
            <a:ext cx="3660937" cy="276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E7BEF25D-B780-778D-DEB2-EB076BF81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80" y="3206256"/>
            <a:ext cx="3660929" cy="2740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05967-5C5E-1D2E-09A9-8CC02873D743}"/>
              </a:ext>
            </a:extLst>
          </p:cNvPr>
          <p:cNvSpPr txBox="1"/>
          <p:nvPr/>
        </p:nvSpPr>
        <p:spPr>
          <a:xfrm>
            <a:off x="1017974" y="5990719"/>
            <a:ext cx="3653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Training data: ROC Curve Data, AUC=0.7601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BACAD-61D5-4380-1D70-A7DAA1CEE03F}"/>
              </a:ext>
            </a:extLst>
          </p:cNvPr>
          <p:cNvSpPr txBox="1"/>
          <p:nvPr/>
        </p:nvSpPr>
        <p:spPr>
          <a:xfrm>
            <a:off x="7412825" y="5990793"/>
            <a:ext cx="36108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Validation data: ROC Curve Data, AUC=0.77237</a:t>
            </a:r>
            <a:endParaRPr lang="en-US" sz="14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A51B29-B4F2-57BF-9CA2-055255D2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2607"/>
              </p:ext>
            </p:extLst>
          </p:nvPr>
        </p:nvGraphicFramePr>
        <p:xfrm>
          <a:off x="7412825" y="1467015"/>
          <a:ext cx="3660938" cy="16742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9719">
                  <a:extLst>
                    <a:ext uri="{9D8B030D-6E8A-4147-A177-3AD203B41FA5}">
                      <a16:colId xmlns:a16="http://schemas.microsoft.com/office/drawing/2014/main" val="2233381826"/>
                    </a:ext>
                  </a:extLst>
                </a:gridCol>
                <a:gridCol w="1701219">
                  <a:extLst>
                    <a:ext uri="{9D8B030D-6E8A-4147-A177-3AD203B41FA5}">
                      <a16:colId xmlns:a16="http://schemas.microsoft.com/office/drawing/2014/main" val="1002910148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Metric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Value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6067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(#correct)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8434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Accuracy (%correct)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80.69517379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59763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Specificity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0.890102828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94252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Sensitivity (Recall)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0.515219842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6081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Precision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0.571964956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8172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F1 score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0.542111507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81846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Class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141968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buNone/>
                      </a:pPr>
                      <a:r>
                        <a:rPr lang="en-US" sz="1050" kern="100">
                          <a:effectLst/>
                        </a:rPr>
                        <a:t>Success Probability</a:t>
                      </a:r>
                      <a:endParaRPr lang="en-US" sz="1100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03671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E3FD74-0C93-05D2-3E87-62FC3A039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67486"/>
              </p:ext>
            </p:extLst>
          </p:nvPr>
        </p:nvGraphicFramePr>
        <p:xfrm>
          <a:off x="1068109" y="1467015"/>
          <a:ext cx="3653008" cy="167426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3448">
                  <a:extLst>
                    <a:ext uri="{9D8B030D-6E8A-4147-A177-3AD203B41FA5}">
                      <a16:colId xmlns:a16="http://schemas.microsoft.com/office/drawing/2014/main" val="2802835390"/>
                    </a:ext>
                  </a:extLst>
                </a:gridCol>
                <a:gridCol w="1819560">
                  <a:extLst>
                    <a:ext uri="{9D8B030D-6E8A-4147-A177-3AD203B41FA5}">
                      <a16:colId xmlns:a16="http://schemas.microsoft.com/office/drawing/2014/main" val="2828722113"/>
                    </a:ext>
                  </a:extLst>
                </a:gridCol>
              </a:tblGrid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Metric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effectLst/>
                        </a:rPr>
                        <a:t>Value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393089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(#correct)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6384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Accuracy (%correct)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80.79679947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206540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0.889642025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14134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Sensitivity (Recall)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0.506259781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117636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0.553938356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694511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F1 score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0.529026983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743383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Class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050507"/>
                  </a:ext>
                </a:extLst>
              </a:tr>
              <a:tr h="1860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50" u="none" strike="noStrike">
                          <a:solidFill>
                            <a:schemeClr val="tx1"/>
                          </a:solidFill>
                          <a:effectLst/>
                        </a:rPr>
                        <a:t>Success Probability</a:t>
                      </a:r>
                      <a:endParaRPr lang="en-US" sz="105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59233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AAC5137-E8CC-D726-789B-7EC2404B430E}"/>
              </a:ext>
            </a:extLst>
          </p:cNvPr>
          <p:cNvSpPr txBox="1"/>
          <p:nvPr/>
        </p:nvSpPr>
        <p:spPr>
          <a:xfrm>
            <a:off x="0" y="6315008"/>
            <a:ext cx="1219199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40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With training AUC = 0.7601 and validation AUC = 0.7724, the model demonstrates strong and consistent discriminatory power without evidence of overfitting. </a:t>
            </a:r>
            <a:endParaRPr lang="en-US" sz="16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835C8-BC29-BE51-4281-0D48AEF4D12E}"/>
              </a:ext>
            </a:extLst>
          </p:cNvPr>
          <p:cNvSpPr txBox="1"/>
          <p:nvPr/>
        </p:nvSpPr>
        <p:spPr>
          <a:xfrm>
            <a:off x="702638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BACC2-1ABD-DEA7-1E0B-3EF597540B27}"/>
              </a:ext>
            </a:extLst>
          </p:cNvPr>
          <p:cNvSpPr txBox="1"/>
          <p:nvPr/>
        </p:nvSpPr>
        <p:spPr>
          <a:xfrm>
            <a:off x="7047355" y="998909"/>
            <a:ext cx="438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Validation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C4D19D-B7EC-7BDD-0E23-8A8A6EED27D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66971" y="1102809"/>
            <a:ext cx="29029" cy="5212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2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20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Credit Card Default Predictor</vt:lpstr>
      <vt:lpstr>Project Description</vt:lpstr>
      <vt:lpstr>Business Questions</vt:lpstr>
      <vt:lpstr>Preprocessing of Data</vt:lpstr>
      <vt:lpstr>Logistic Regression</vt:lpstr>
      <vt:lpstr>Rationale for using Logistic Regression</vt:lpstr>
      <vt:lpstr>Model Equations  (Post Feature Selection- Stepwise)</vt:lpstr>
      <vt:lpstr>Cut Off Selection</vt:lpstr>
      <vt:lpstr>Model Performance (Cut Off: 0.26)</vt:lpstr>
      <vt:lpstr>Hypothetical New Customer Record</vt:lpstr>
      <vt:lpstr>Classification Tree</vt:lpstr>
      <vt:lpstr>Rationale for using Classification Tree</vt:lpstr>
      <vt:lpstr>Selection of Best Performing Classification Tree</vt:lpstr>
      <vt:lpstr>Cut Off Selection</vt:lpstr>
      <vt:lpstr>Model Performance (Cut Off: 0.3)</vt:lpstr>
      <vt:lpstr>Hypothetical New Customer Record</vt:lpstr>
      <vt:lpstr>Neural Network</vt:lpstr>
      <vt:lpstr>Rationale for using Neural Network</vt:lpstr>
      <vt:lpstr>Selection of Best Performing Neural Network</vt:lpstr>
      <vt:lpstr>Selection of Top Decile &amp; New Cutoff Neural Network</vt:lpstr>
      <vt:lpstr>Selection of Top Decile &amp; New Cutoff Neural Network</vt:lpstr>
      <vt:lpstr>Resulting Neural Network</vt:lpstr>
      <vt:lpstr>Neural Network</vt:lpstr>
      <vt:lpstr>Model Performance (Cut Off: 0.22)</vt:lpstr>
      <vt:lpstr>Hypothetical New Customer Record</vt:lpstr>
      <vt:lpstr>Comparing the Models</vt:lpstr>
      <vt:lpstr>Metric Comparison</vt:lpstr>
      <vt:lpstr>Rationale</vt:lpstr>
      <vt:lpstr>Summary</vt:lpstr>
      <vt:lpstr>Addressing Business Questions</vt:lpstr>
      <vt:lpstr>Recommendations</vt:lpstr>
      <vt:lpstr>Project Learnings</vt:lpstr>
      <vt:lpstr>PowerPoint Presentation</vt:lpstr>
      <vt:lpstr>Correlation Table</vt:lpstr>
      <vt:lpstr>Variable Inclusion</vt:lpstr>
      <vt:lpstr>Coefficients Interpretation</vt:lpstr>
      <vt:lpstr>PowerPoint Presentation</vt:lpstr>
      <vt:lpstr>Model Performance (Cut Off: 0.5)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Dhwani Teli</dc:creator>
  <cp:revision>3</cp:revision>
  <dcterms:created xsi:type="dcterms:W3CDTF">2025-12-01T04:29:14Z</dcterms:created>
  <dcterms:modified xsi:type="dcterms:W3CDTF">2025-12-07T17:48:12Z</dcterms:modified>
</cp:coreProperties>
</file>